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9" r:id="rId12"/>
    <p:sldId id="270" r:id="rId13"/>
    <p:sldId id="271" r:id="rId14"/>
    <p:sldId id="268" r:id="rId15"/>
    <p:sldId id="266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5F9BC5-C44D-46E3-BDA6-3005054DA257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E99EEE94-F542-4FC1-9C46-9BFB21B8E02C}">
      <dgm:prSet phldrT="[Text]"/>
      <dgm:spPr/>
      <dgm:t>
        <a:bodyPr/>
        <a:lstStyle/>
        <a:p>
          <a:r>
            <a:rPr lang="en-US" dirty="0"/>
            <a:t>3 </a:t>
          </a:r>
          <a:r>
            <a:rPr lang="en-US" dirty="0" err="1"/>
            <a:t>jenis</a:t>
          </a:r>
          <a:r>
            <a:rPr lang="en-US" dirty="0"/>
            <a:t> </a:t>
          </a:r>
          <a:r>
            <a:rPr lang="en-US" dirty="0" err="1"/>
            <a:t>wujud</a:t>
          </a:r>
          <a:r>
            <a:rPr lang="en-US" dirty="0"/>
            <a:t> </a:t>
          </a:r>
          <a:r>
            <a:rPr lang="en-US" dirty="0" err="1"/>
            <a:t>benda</a:t>
          </a:r>
          <a:endParaRPr lang="en-ID" dirty="0"/>
        </a:p>
      </dgm:t>
    </dgm:pt>
    <dgm:pt modelId="{EE00C112-BDED-43B2-AC6B-46256F1041B9}" type="parTrans" cxnId="{0365AD41-26F5-4E2E-9503-3AF6309E76F5}">
      <dgm:prSet/>
      <dgm:spPr/>
      <dgm:t>
        <a:bodyPr/>
        <a:lstStyle/>
        <a:p>
          <a:endParaRPr lang="en-ID"/>
        </a:p>
      </dgm:t>
    </dgm:pt>
    <dgm:pt modelId="{78CB5CDE-56EA-4529-A29A-AED258AFB8B0}" type="sibTrans" cxnId="{0365AD41-26F5-4E2E-9503-3AF6309E76F5}">
      <dgm:prSet/>
      <dgm:spPr/>
      <dgm:t>
        <a:bodyPr/>
        <a:lstStyle/>
        <a:p>
          <a:endParaRPr lang="en-ID"/>
        </a:p>
      </dgm:t>
    </dgm:pt>
    <dgm:pt modelId="{68BB6AAF-00C1-4814-9E1C-193D01F3E44F}">
      <dgm:prSet phldrT="[Text]"/>
      <dgm:spPr/>
      <dgm:t>
        <a:bodyPr/>
        <a:lstStyle/>
        <a:p>
          <a:r>
            <a:rPr lang="en-US" dirty="0" err="1"/>
            <a:t>Padat</a:t>
          </a:r>
          <a:endParaRPr lang="en-ID" dirty="0"/>
        </a:p>
      </dgm:t>
    </dgm:pt>
    <dgm:pt modelId="{FFF43AFA-5879-4639-B89A-F3ED04AF98C9}" type="parTrans" cxnId="{22E9DE6C-9E0C-4ABE-88C1-BC59A0E530CB}">
      <dgm:prSet/>
      <dgm:spPr/>
      <dgm:t>
        <a:bodyPr/>
        <a:lstStyle/>
        <a:p>
          <a:endParaRPr lang="en-ID"/>
        </a:p>
      </dgm:t>
    </dgm:pt>
    <dgm:pt modelId="{50708A74-2E41-4006-90E1-B96BB38A4B5E}" type="sibTrans" cxnId="{22E9DE6C-9E0C-4ABE-88C1-BC59A0E530CB}">
      <dgm:prSet/>
      <dgm:spPr/>
      <dgm:t>
        <a:bodyPr/>
        <a:lstStyle/>
        <a:p>
          <a:endParaRPr lang="en-ID"/>
        </a:p>
      </dgm:t>
    </dgm:pt>
    <dgm:pt modelId="{ACFA2BD3-B7B9-4476-8B6D-6AFA9E3FE865}">
      <dgm:prSet phldrT="[Text]"/>
      <dgm:spPr/>
      <dgm:t>
        <a:bodyPr/>
        <a:lstStyle/>
        <a:p>
          <a:r>
            <a:rPr lang="en-US" dirty="0"/>
            <a:t>Gas</a:t>
          </a:r>
          <a:endParaRPr lang="en-ID" dirty="0"/>
        </a:p>
      </dgm:t>
    </dgm:pt>
    <dgm:pt modelId="{400B5782-3B6A-4062-90B1-CEE945CDA189}" type="parTrans" cxnId="{F55C5EA9-8BAD-49D4-8B07-3FD871EF7D3B}">
      <dgm:prSet/>
      <dgm:spPr/>
      <dgm:t>
        <a:bodyPr/>
        <a:lstStyle/>
        <a:p>
          <a:endParaRPr lang="en-ID"/>
        </a:p>
      </dgm:t>
    </dgm:pt>
    <dgm:pt modelId="{8DB006B1-0DD8-424E-BD3F-42BD2083388A}" type="sibTrans" cxnId="{F55C5EA9-8BAD-49D4-8B07-3FD871EF7D3B}">
      <dgm:prSet/>
      <dgm:spPr/>
      <dgm:t>
        <a:bodyPr/>
        <a:lstStyle/>
        <a:p>
          <a:endParaRPr lang="en-ID"/>
        </a:p>
      </dgm:t>
    </dgm:pt>
    <dgm:pt modelId="{087E0925-796E-4854-99D9-742113CEF96B}">
      <dgm:prSet phldrT="[Text]"/>
      <dgm:spPr/>
      <dgm:t>
        <a:bodyPr/>
        <a:lstStyle/>
        <a:p>
          <a:r>
            <a:rPr lang="en-US" dirty="0" err="1"/>
            <a:t>Cair</a:t>
          </a:r>
          <a:endParaRPr lang="en-ID" dirty="0"/>
        </a:p>
      </dgm:t>
    </dgm:pt>
    <dgm:pt modelId="{68B214C1-9B3C-43A1-B68F-2A3FD67EFE6F}" type="parTrans" cxnId="{F7871501-A0E8-40B2-BB9F-D9570347CD0D}">
      <dgm:prSet/>
      <dgm:spPr/>
      <dgm:t>
        <a:bodyPr/>
        <a:lstStyle/>
        <a:p>
          <a:endParaRPr lang="en-ID"/>
        </a:p>
      </dgm:t>
    </dgm:pt>
    <dgm:pt modelId="{0A553DF2-8975-4415-B9A1-E2B2D92293AB}" type="sibTrans" cxnId="{F7871501-A0E8-40B2-BB9F-D9570347CD0D}">
      <dgm:prSet/>
      <dgm:spPr/>
      <dgm:t>
        <a:bodyPr/>
        <a:lstStyle/>
        <a:p>
          <a:endParaRPr lang="en-ID"/>
        </a:p>
      </dgm:t>
    </dgm:pt>
    <dgm:pt modelId="{C4722787-F7C9-47B5-B083-E0C596A4D962}" type="pres">
      <dgm:prSet presAssocID="{575F9BC5-C44D-46E3-BDA6-3005054DA25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DA1CFB4-73B5-44E8-BD25-4E4514AEE8F0}" type="pres">
      <dgm:prSet presAssocID="{E99EEE94-F542-4FC1-9C46-9BFB21B8E02C}" presName="singleCycle" presStyleCnt="0"/>
      <dgm:spPr/>
    </dgm:pt>
    <dgm:pt modelId="{A5AF0A53-E469-4E14-B362-AF5E8B92D13A}" type="pres">
      <dgm:prSet presAssocID="{E99EEE94-F542-4FC1-9C46-9BFB21B8E02C}" presName="singleCenter" presStyleLbl="node1" presStyleIdx="0" presStyleCnt="4">
        <dgm:presLayoutVars>
          <dgm:chMax val="7"/>
          <dgm:chPref val="7"/>
        </dgm:presLayoutVars>
      </dgm:prSet>
      <dgm:spPr/>
    </dgm:pt>
    <dgm:pt modelId="{32661B2C-4398-4A1C-BC5B-5208B2EE83AE}" type="pres">
      <dgm:prSet presAssocID="{FFF43AFA-5879-4639-B89A-F3ED04AF98C9}" presName="Name56" presStyleLbl="parChTrans1D2" presStyleIdx="0" presStyleCnt="3"/>
      <dgm:spPr/>
    </dgm:pt>
    <dgm:pt modelId="{A1EA19B3-3E75-402A-AFF2-D9EBAEE2F35F}" type="pres">
      <dgm:prSet presAssocID="{68BB6AAF-00C1-4814-9E1C-193D01F3E44F}" presName="text0" presStyleLbl="node1" presStyleIdx="1" presStyleCnt="4">
        <dgm:presLayoutVars>
          <dgm:bulletEnabled val="1"/>
        </dgm:presLayoutVars>
      </dgm:prSet>
      <dgm:spPr/>
    </dgm:pt>
    <dgm:pt modelId="{DFB02237-8F8A-4C47-9C9D-40F876EA8F55}" type="pres">
      <dgm:prSet presAssocID="{400B5782-3B6A-4062-90B1-CEE945CDA189}" presName="Name56" presStyleLbl="parChTrans1D2" presStyleIdx="1" presStyleCnt="3"/>
      <dgm:spPr/>
    </dgm:pt>
    <dgm:pt modelId="{A932272D-A938-4432-8889-19DA537B9677}" type="pres">
      <dgm:prSet presAssocID="{ACFA2BD3-B7B9-4476-8B6D-6AFA9E3FE865}" presName="text0" presStyleLbl="node1" presStyleIdx="2" presStyleCnt="4">
        <dgm:presLayoutVars>
          <dgm:bulletEnabled val="1"/>
        </dgm:presLayoutVars>
      </dgm:prSet>
      <dgm:spPr/>
    </dgm:pt>
    <dgm:pt modelId="{8B4A3288-DA54-49A1-9C76-31EAF0C5F1DD}" type="pres">
      <dgm:prSet presAssocID="{68B214C1-9B3C-43A1-B68F-2A3FD67EFE6F}" presName="Name56" presStyleLbl="parChTrans1D2" presStyleIdx="2" presStyleCnt="3"/>
      <dgm:spPr/>
    </dgm:pt>
    <dgm:pt modelId="{5FAB834F-0267-43BA-A98F-C81B7D8B21F2}" type="pres">
      <dgm:prSet presAssocID="{087E0925-796E-4854-99D9-742113CEF96B}" presName="text0" presStyleLbl="node1" presStyleIdx="3" presStyleCnt="4">
        <dgm:presLayoutVars>
          <dgm:bulletEnabled val="1"/>
        </dgm:presLayoutVars>
      </dgm:prSet>
      <dgm:spPr/>
    </dgm:pt>
  </dgm:ptLst>
  <dgm:cxnLst>
    <dgm:cxn modelId="{F7871501-A0E8-40B2-BB9F-D9570347CD0D}" srcId="{E99EEE94-F542-4FC1-9C46-9BFB21B8E02C}" destId="{087E0925-796E-4854-99D9-742113CEF96B}" srcOrd="2" destOrd="0" parTransId="{68B214C1-9B3C-43A1-B68F-2A3FD67EFE6F}" sibTransId="{0A553DF2-8975-4415-B9A1-E2B2D92293AB}"/>
    <dgm:cxn modelId="{ABD9E803-8CBB-4EE8-AD59-DF4CEF29258B}" type="presOf" srcId="{68BB6AAF-00C1-4814-9E1C-193D01F3E44F}" destId="{A1EA19B3-3E75-402A-AFF2-D9EBAEE2F35F}" srcOrd="0" destOrd="0" presId="urn:microsoft.com/office/officeart/2008/layout/RadialCluster"/>
    <dgm:cxn modelId="{02DFFA0A-3475-48A9-B382-03B8C7F96B9F}" type="presOf" srcId="{575F9BC5-C44D-46E3-BDA6-3005054DA257}" destId="{C4722787-F7C9-47B5-B083-E0C596A4D962}" srcOrd="0" destOrd="0" presId="urn:microsoft.com/office/officeart/2008/layout/RadialCluster"/>
    <dgm:cxn modelId="{01C89728-0936-4DE3-9B7B-94E6576378FD}" type="presOf" srcId="{E99EEE94-F542-4FC1-9C46-9BFB21B8E02C}" destId="{A5AF0A53-E469-4E14-B362-AF5E8B92D13A}" srcOrd="0" destOrd="0" presId="urn:microsoft.com/office/officeart/2008/layout/RadialCluster"/>
    <dgm:cxn modelId="{0365AD41-26F5-4E2E-9503-3AF6309E76F5}" srcId="{575F9BC5-C44D-46E3-BDA6-3005054DA257}" destId="{E99EEE94-F542-4FC1-9C46-9BFB21B8E02C}" srcOrd="0" destOrd="0" parTransId="{EE00C112-BDED-43B2-AC6B-46256F1041B9}" sibTransId="{78CB5CDE-56EA-4529-A29A-AED258AFB8B0}"/>
    <dgm:cxn modelId="{22E9DE6C-9E0C-4ABE-88C1-BC59A0E530CB}" srcId="{E99EEE94-F542-4FC1-9C46-9BFB21B8E02C}" destId="{68BB6AAF-00C1-4814-9E1C-193D01F3E44F}" srcOrd="0" destOrd="0" parTransId="{FFF43AFA-5879-4639-B89A-F3ED04AF98C9}" sibTransId="{50708A74-2E41-4006-90E1-B96BB38A4B5E}"/>
    <dgm:cxn modelId="{B6C99C57-E4E8-48D6-AF5F-B2236F13625E}" type="presOf" srcId="{FFF43AFA-5879-4639-B89A-F3ED04AF98C9}" destId="{32661B2C-4398-4A1C-BC5B-5208B2EE83AE}" srcOrd="0" destOrd="0" presId="urn:microsoft.com/office/officeart/2008/layout/RadialCluster"/>
    <dgm:cxn modelId="{064E47A1-022B-466F-8854-E7A97DF01984}" type="presOf" srcId="{400B5782-3B6A-4062-90B1-CEE945CDA189}" destId="{DFB02237-8F8A-4C47-9C9D-40F876EA8F55}" srcOrd="0" destOrd="0" presId="urn:microsoft.com/office/officeart/2008/layout/RadialCluster"/>
    <dgm:cxn modelId="{F55C5EA9-8BAD-49D4-8B07-3FD871EF7D3B}" srcId="{E99EEE94-F542-4FC1-9C46-9BFB21B8E02C}" destId="{ACFA2BD3-B7B9-4476-8B6D-6AFA9E3FE865}" srcOrd="1" destOrd="0" parTransId="{400B5782-3B6A-4062-90B1-CEE945CDA189}" sibTransId="{8DB006B1-0DD8-424E-BD3F-42BD2083388A}"/>
    <dgm:cxn modelId="{FFA0EBB6-5973-47D6-99D1-0AF53407737B}" type="presOf" srcId="{087E0925-796E-4854-99D9-742113CEF96B}" destId="{5FAB834F-0267-43BA-A98F-C81B7D8B21F2}" srcOrd="0" destOrd="0" presId="urn:microsoft.com/office/officeart/2008/layout/RadialCluster"/>
    <dgm:cxn modelId="{274060E0-966A-464D-8E62-A38AD1E623D9}" type="presOf" srcId="{ACFA2BD3-B7B9-4476-8B6D-6AFA9E3FE865}" destId="{A932272D-A938-4432-8889-19DA537B9677}" srcOrd="0" destOrd="0" presId="urn:microsoft.com/office/officeart/2008/layout/RadialCluster"/>
    <dgm:cxn modelId="{0A4BD0F3-DBA5-4F06-83A1-10B4E29EDD37}" type="presOf" srcId="{68B214C1-9B3C-43A1-B68F-2A3FD67EFE6F}" destId="{8B4A3288-DA54-49A1-9C76-31EAF0C5F1DD}" srcOrd="0" destOrd="0" presId="urn:microsoft.com/office/officeart/2008/layout/RadialCluster"/>
    <dgm:cxn modelId="{17192636-05D8-412B-9F8D-8FCE2BC7D358}" type="presParOf" srcId="{C4722787-F7C9-47B5-B083-E0C596A4D962}" destId="{8DA1CFB4-73B5-44E8-BD25-4E4514AEE8F0}" srcOrd="0" destOrd="0" presId="urn:microsoft.com/office/officeart/2008/layout/RadialCluster"/>
    <dgm:cxn modelId="{EB2961EE-7A5D-47D5-BCBF-7380DE7838D0}" type="presParOf" srcId="{8DA1CFB4-73B5-44E8-BD25-4E4514AEE8F0}" destId="{A5AF0A53-E469-4E14-B362-AF5E8B92D13A}" srcOrd="0" destOrd="0" presId="urn:microsoft.com/office/officeart/2008/layout/RadialCluster"/>
    <dgm:cxn modelId="{B922F9DC-AE72-46E7-A87E-A7C4CDA527F1}" type="presParOf" srcId="{8DA1CFB4-73B5-44E8-BD25-4E4514AEE8F0}" destId="{32661B2C-4398-4A1C-BC5B-5208B2EE83AE}" srcOrd="1" destOrd="0" presId="urn:microsoft.com/office/officeart/2008/layout/RadialCluster"/>
    <dgm:cxn modelId="{59C6D39E-A500-4F37-A6D9-36E4B0C2C652}" type="presParOf" srcId="{8DA1CFB4-73B5-44E8-BD25-4E4514AEE8F0}" destId="{A1EA19B3-3E75-402A-AFF2-D9EBAEE2F35F}" srcOrd="2" destOrd="0" presId="urn:microsoft.com/office/officeart/2008/layout/RadialCluster"/>
    <dgm:cxn modelId="{3349279A-33E9-4662-8A44-B84065A2DD73}" type="presParOf" srcId="{8DA1CFB4-73B5-44E8-BD25-4E4514AEE8F0}" destId="{DFB02237-8F8A-4C47-9C9D-40F876EA8F55}" srcOrd="3" destOrd="0" presId="urn:microsoft.com/office/officeart/2008/layout/RadialCluster"/>
    <dgm:cxn modelId="{7AE90593-F5C8-4DE3-BE19-C5450B1520FB}" type="presParOf" srcId="{8DA1CFB4-73B5-44E8-BD25-4E4514AEE8F0}" destId="{A932272D-A938-4432-8889-19DA537B9677}" srcOrd="4" destOrd="0" presId="urn:microsoft.com/office/officeart/2008/layout/RadialCluster"/>
    <dgm:cxn modelId="{49EF81DC-7E11-4F09-A440-04768DC639F1}" type="presParOf" srcId="{8DA1CFB4-73B5-44E8-BD25-4E4514AEE8F0}" destId="{8B4A3288-DA54-49A1-9C76-31EAF0C5F1DD}" srcOrd="5" destOrd="0" presId="urn:microsoft.com/office/officeart/2008/layout/RadialCluster"/>
    <dgm:cxn modelId="{DA9E9790-06E1-4D49-AB45-21F9987C8982}" type="presParOf" srcId="{8DA1CFB4-73B5-44E8-BD25-4E4514AEE8F0}" destId="{5FAB834F-0267-43BA-A98F-C81B7D8B21F2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F0A53-E469-4E14-B362-AF5E8B92D13A}">
      <dsp:nvSpPr>
        <dsp:cNvPr id="0" name=""/>
        <dsp:cNvSpPr/>
      </dsp:nvSpPr>
      <dsp:spPr>
        <a:xfrm>
          <a:off x="3251199" y="2520950"/>
          <a:ext cx="1625600" cy="162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3 </a:t>
          </a:r>
          <a:r>
            <a:rPr lang="en-US" sz="3100" kern="1200" dirty="0" err="1"/>
            <a:t>jenis</a:t>
          </a:r>
          <a:r>
            <a:rPr lang="en-US" sz="3100" kern="1200" dirty="0"/>
            <a:t> </a:t>
          </a:r>
          <a:r>
            <a:rPr lang="en-US" sz="3100" kern="1200" dirty="0" err="1"/>
            <a:t>wujud</a:t>
          </a:r>
          <a:r>
            <a:rPr lang="en-US" sz="3100" kern="1200" dirty="0"/>
            <a:t> </a:t>
          </a:r>
          <a:r>
            <a:rPr lang="en-US" sz="3100" kern="1200" dirty="0" err="1"/>
            <a:t>benda</a:t>
          </a:r>
          <a:endParaRPr lang="en-ID" sz="3100" kern="1200" dirty="0"/>
        </a:p>
      </dsp:txBody>
      <dsp:txXfrm>
        <a:off x="3330554" y="2600305"/>
        <a:ext cx="1466890" cy="1466890"/>
      </dsp:txXfrm>
    </dsp:sp>
    <dsp:sp modelId="{32661B2C-4398-4A1C-BC5B-5208B2EE83AE}">
      <dsp:nvSpPr>
        <dsp:cNvPr id="0" name=""/>
        <dsp:cNvSpPr/>
      </dsp:nvSpPr>
      <dsp:spPr>
        <a:xfrm rot="16200000">
          <a:off x="3493854" y="1950804"/>
          <a:ext cx="11402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4029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EA19B3-3E75-402A-AFF2-D9EBAEE2F35F}">
      <dsp:nvSpPr>
        <dsp:cNvPr id="0" name=""/>
        <dsp:cNvSpPr/>
      </dsp:nvSpPr>
      <dsp:spPr>
        <a:xfrm>
          <a:off x="3519423" y="291507"/>
          <a:ext cx="1089152" cy="10891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Padat</a:t>
          </a:r>
          <a:endParaRPr lang="en-ID" sz="2800" kern="1200" dirty="0"/>
        </a:p>
      </dsp:txBody>
      <dsp:txXfrm>
        <a:off x="3572591" y="344675"/>
        <a:ext cx="982816" cy="982816"/>
      </dsp:txXfrm>
    </dsp:sp>
    <dsp:sp modelId="{DFB02237-8F8A-4C47-9C9D-40F876EA8F55}">
      <dsp:nvSpPr>
        <dsp:cNvPr id="0" name=""/>
        <dsp:cNvSpPr/>
      </dsp:nvSpPr>
      <dsp:spPr>
        <a:xfrm rot="1800000">
          <a:off x="4814481" y="4035596"/>
          <a:ext cx="9303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0303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2272D-A938-4432-8889-19DA537B9677}">
      <dsp:nvSpPr>
        <dsp:cNvPr id="0" name=""/>
        <dsp:cNvSpPr/>
      </dsp:nvSpPr>
      <dsp:spPr>
        <a:xfrm>
          <a:off x="5682466" y="4038007"/>
          <a:ext cx="1089152" cy="10891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Gas</a:t>
          </a:r>
          <a:endParaRPr lang="en-ID" sz="3600" kern="1200" dirty="0"/>
        </a:p>
      </dsp:txBody>
      <dsp:txXfrm>
        <a:off x="5735634" y="4091175"/>
        <a:ext cx="982816" cy="982816"/>
      </dsp:txXfrm>
    </dsp:sp>
    <dsp:sp modelId="{8B4A3288-DA54-49A1-9C76-31EAF0C5F1DD}">
      <dsp:nvSpPr>
        <dsp:cNvPr id="0" name=""/>
        <dsp:cNvSpPr/>
      </dsp:nvSpPr>
      <dsp:spPr>
        <a:xfrm rot="9000000">
          <a:off x="2383214" y="4035596"/>
          <a:ext cx="9303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0303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B834F-0267-43BA-A98F-C81B7D8B21F2}">
      <dsp:nvSpPr>
        <dsp:cNvPr id="0" name=""/>
        <dsp:cNvSpPr/>
      </dsp:nvSpPr>
      <dsp:spPr>
        <a:xfrm>
          <a:off x="1356381" y="4038007"/>
          <a:ext cx="1089152" cy="10891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Cair</a:t>
          </a:r>
          <a:endParaRPr lang="en-ID" sz="3600" kern="1200" dirty="0"/>
        </a:p>
      </dsp:txBody>
      <dsp:txXfrm>
        <a:off x="1409549" y="4091175"/>
        <a:ext cx="982816" cy="98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5F19-BDB3-A25D-F2AC-DC13C3038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CCA2D-62B3-B236-C503-518A23AFA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7EE59-6B05-7004-D6CD-F7C3D9EFB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72165-D6A7-5DB1-C6AE-A1D7E485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74081-0091-CE23-0FA3-79D157D1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790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F159-3782-9995-4A0C-50742E4C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E4DA0-A738-9EE9-976B-35924828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2ED19-05A6-C570-54AA-658FF05A9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990F6-8924-715D-9894-708BE9C81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C2B9B-994F-4936-9F99-714B9E49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343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5DB45A-BE4F-A85B-ECC3-61BABA9CC2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5034-61B7-6010-DD30-AF3826488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A1995-8BBF-F014-6505-86C40FFB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2D836-2175-56F5-BE16-22F43B67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EEDD-07C6-B609-23EB-1814C7DE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3599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C4FD-C2BC-61DA-F169-41BEBA525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B7F20-3232-4E61-B1C1-2CD7CA17E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92E38-2767-BEE2-75FC-4DA796A3D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CA7B7-DD11-3E18-FEB8-AE472EFE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33B2F-5019-563D-6D47-7ECDF8A9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217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53637-DC02-D2FD-FE9F-60E1D61B8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6A449-D0F3-BD56-E9D3-098BC2A5C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CEF7F-2451-7ED3-F2EB-17C214CDA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1C602-688A-0CE6-E322-4447E644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98984-AD3D-0A5A-422E-19766A04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189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CA43-945D-E936-E4CA-0AB3FF12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CC8A9-2665-E724-C4BE-E25E52620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AD50A-CB40-CEFA-934E-D06C16E0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9DB45-072A-8775-42E3-B8B88F4A0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2F6A5-77D6-4E1E-D80D-D23353F1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88289-3F1D-F11C-628C-82FA8D05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929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C37A-43E4-052F-C66D-C2F40F47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61F6A-B14A-D4B2-F4AC-759767866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B900E-3EAD-6A37-9D87-CBB6D7AD0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97160-7F09-A2B0-0FBF-21862DBC9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604E1-689F-497D-A8EE-425AD82DC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761C2-C4F7-4E38-6488-E3623C72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DF4FED-5613-7094-056D-19B119E8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44434-3674-1C67-ACAE-40FBF416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615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F8BA8-A344-344F-8E46-5D65DB0A5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98505-72A9-CEB6-57DE-70097190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1C432-1414-0E37-7191-8F2E6D2B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F9D26-A3A5-CCEA-B097-F911A1D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799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43807-CB5C-58E3-F02C-DDD28ADC0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8FC9B7-F791-BB78-9314-32C60E07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39086-4F37-A52F-549A-ECFCE044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288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09FA-C4A7-0E4A-F58D-F987554F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2245C-0249-78F3-8E0D-787C6B746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36927-E2B5-1A52-693E-5EB6E9843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9D72C-A23A-FE51-3509-26AEDDB2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611A-E27B-5D67-97F8-6E768DFB5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1CFA9-4B39-ABE6-E73E-A9B4FC01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205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8208-D9D3-F4CC-250B-429ECB3EA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187FA-9FA1-9C57-A555-8EDFA18FC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11381-44C4-1AD0-EF3C-68F6E5A1C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3AF97-6CFC-DB32-2CC3-823B30FB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D187B-D659-C5AF-B5BD-36FFF991D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34140-0210-074F-5E7A-16D94311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677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8B97BE-5E7D-7F20-CFE1-72E3D8AE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0EB17-E7C3-9CC3-E2C6-C5241C6C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4D1B5-720F-029E-6261-6198D32A7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91A2F-C7AB-490D-9766-2C40F594D322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A997F-3D94-E53B-323B-62C018DA3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D254A-C471-6AE8-CF6B-B40452B24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9A737-F025-4601-B515-B7FC8B7AAF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220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044227-071D-4831-94D0-C92D4840B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051C8-777D-2DA0-CBE3-464E969E0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513" y="841375"/>
            <a:ext cx="3505200" cy="3114698"/>
          </a:xfrm>
        </p:spPr>
        <p:txBody>
          <a:bodyPr>
            <a:normAutofit/>
          </a:bodyPr>
          <a:lstStyle/>
          <a:p>
            <a:r>
              <a:rPr lang="en-US" sz="4300">
                <a:solidFill>
                  <a:schemeClr val="bg1"/>
                </a:solidFill>
              </a:rPr>
              <a:t>WUJUD BENDA DAN FILOSOFI PADA KEHIDUPAN</a:t>
            </a:r>
            <a:endParaRPr lang="en-ID" sz="43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F10A2-0C8C-31F8-DE54-044FC9C0F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Suryandari</a:t>
            </a:r>
            <a:endParaRPr lang="en-ID">
              <a:solidFill>
                <a:schemeClr val="bg1"/>
              </a:solidFill>
            </a:endParaRPr>
          </a:p>
        </p:txBody>
      </p:sp>
      <p:pic>
        <p:nvPicPr>
          <p:cNvPr id="4" name="Picture 2" descr="Collection of Gas Balloon PNG. | PlusPNG">
            <a:extLst>
              <a:ext uri="{FF2B5EF4-FFF2-40B4-BE49-F238E27FC236}">
                <a16:creationId xmlns:a16="http://schemas.microsoft.com/office/drawing/2014/main" id="{7CFDE3C3-E41E-1D69-8368-32E5B39DB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7" b="-4"/>
          <a:stretch/>
        </p:blipFill>
        <p:spPr bwMode="auto">
          <a:xfrm>
            <a:off x="20" y="2"/>
            <a:ext cx="3834650" cy="3333747"/>
          </a:xfrm>
          <a:custGeom>
            <a:avLst/>
            <a:gdLst/>
            <a:ahLst/>
            <a:cxnLst/>
            <a:rect l="l" t="t" r="r" b="b"/>
            <a:pathLst>
              <a:path w="3834670" h="3333747">
                <a:moveTo>
                  <a:pt x="0" y="0"/>
                </a:moveTo>
                <a:lnTo>
                  <a:pt x="3066495" y="0"/>
                </a:lnTo>
                <a:lnTo>
                  <a:pt x="3427241" y="1211943"/>
                </a:lnTo>
                <a:lnTo>
                  <a:pt x="3834670" y="3333747"/>
                </a:lnTo>
                <a:lnTo>
                  <a:pt x="0" y="33337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al PNG Images Transparent Free Download | PNGMart.com">
            <a:extLst>
              <a:ext uri="{FF2B5EF4-FFF2-40B4-BE49-F238E27FC236}">
                <a16:creationId xmlns:a16="http://schemas.microsoft.com/office/drawing/2014/main" id="{F15A6A5C-F092-82E9-364F-E852D024D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0257" b="1"/>
          <a:stretch/>
        </p:blipFill>
        <p:spPr bwMode="auto">
          <a:xfrm>
            <a:off x="1" y="3562350"/>
            <a:ext cx="3986041" cy="3295650"/>
          </a:xfrm>
          <a:custGeom>
            <a:avLst/>
            <a:gdLst/>
            <a:ahLst/>
            <a:cxnLst/>
            <a:rect l="l" t="t" r="r" b="b"/>
            <a:pathLst>
              <a:path w="3986041" h="3295650">
                <a:moveTo>
                  <a:pt x="3878566" y="0"/>
                </a:moveTo>
                <a:lnTo>
                  <a:pt x="3986041" y="559707"/>
                </a:lnTo>
                <a:lnTo>
                  <a:pt x="3751724" y="3295650"/>
                </a:lnTo>
                <a:lnTo>
                  <a:pt x="0" y="3295650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27F758D-B23C-459E-AD21-6621782C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DD5D69-A882-48D7-ACFB-68E2DC6B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2" descr="Iced Tea PNG Images Transparent Free Download | PNGMart">
            <a:extLst>
              <a:ext uri="{FF2B5EF4-FFF2-40B4-BE49-F238E27FC236}">
                <a16:creationId xmlns:a16="http://schemas.microsoft.com/office/drawing/2014/main" id="{ABC17FD1-7223-A622-8B73-8A9AFAB05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r="19665"/>
          <a:stretch/>
        </p:blipFill>
        <p:spPr bwMode="auto">
          <a:xfrm>
            <a:off x="8240079" y="-1"/>
            <a:ext cx="3951921" cy="6858000"/>
          </a:xfrm>
          <a:custGeom>
            <a:avLst/>
            <a:gdLst/>
            <a:ahLst/>
            <a:cxnLst/>
            <a:rect l="l" t="t" r="r" b="b"/>
            <a:pathLst>
              <a:path w="3951921" h="6858000">
                <a:moveTo>
                  <a:pt x="224707" y="0"/>
                </a:moveTo>
                <a:lnTo>
                  <a:pt x="3951921" y="0"/>
                </a:lnTo>
                <a:lnTo>
                  <a:pt x="3951921" y="6858000"/>
                </a:lnTo>
                <a:lnTo>
                  <a:pt x="886146" y="6858000"/>
                </a:lnTo>
                <a:lnTo>
                  <a:pt x="558800" y="5721062"/>
                </a:lnTo>
                <a:lnTo>
                  <a:pt x="0" y="27124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7B65906-47BE-4CEA-9E50-301890FFE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9C1A977-5AC1-49DC-B315-CAB53CF6F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EEAD2A-AA94-4108-8639-95E861AED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8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A88B1-0A61-F61F-9053-A8281162E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Langkah 3</a:t>
            </a:r>
            <a:endParaRPr lang="en-ID" sz="5200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B31BF-5422-9A5D-7555-B667AC85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68770" cy="282549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200" dirty="0" err="1"/>
              <a:t>Memaknai</a:t>
            </a:r>
            <a:r>
              <a:rPr lang="en-US" sz="2200" dirty="0"/>
              <a:t> </a:t>
            </a:r>
            <a:r>
              <a:rPr lang="en-US" sz="2200" dirty="0" err="1"/>
              <a:t>zat</a:t>
            </a:r>
            <a:r>
              <a:rPr lang="en-US" sz="2200" dirty="0"/>
              <a:t> gas di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gelas</a:t>
            </a:r>
            <a:endParaRPr lang="en-US" sz="2200" dirty="0"/>
          </a:p>
          <a:p>
            <a:pPr marL="0" indent="0">
              <a:buNone/>
            </a:pPr>
            <a:endParaRPr lang="en-ID" sz="2200" dirty="0"/>
          </a:p>
          <a:p>
            <a:pPr marL="0" indent="0" algn="just">
              <a:buNone/>
            </a:pPr>
            <a:r>
              <a:rPr lang="en-ID" sz="2200" dirty="0"/>
              <a:t>Udara (</a:t>
            </a:r>
            <a:r>
              <a:rPr lang="en-ID" sz="2200" dirty="0" err="1"/>
              <a:t>oksigen</a:t>
            </a:r>
            <a:r>
              <a:rPr lang="en-ID" sz="2200" dirty="0"/>
              <a:t>) </a:t>
            </a:r>
            <a:r>
              <a:rPr lang="en-ID" sz="2200" dirty="0" err="1"/>
              <a:t>merupakan</a:t>
            </a:r>
            <a:r>
              <a:rPr lang="en-ID" sz="2200" dirty="0"/>
              <a:t> </a:t>
            </a:r>
            <a:r>
              <a:rPr lang="en-ID" sz="2200" dirty="0" err="1"/>
              <a:t>ilmu</a:t>
            </a:r>
            <a:r>
              <a:rPr lang="en-ID" sz="2200" dirty="0"/>
              <a:t> agama yang </a:t>
            </a:r>
            <a:r>
              <a:rPr lang="en-ID" sz="2200" dirty="0" err="1"/>
              <a:t>mendasari</a:t>
            </a:r>
            <a:r>
              <a:rPr lang="en-ID" sz="2200" dirty="0"/>
              <a:t> </a:t>
            </a:r>
            <a:r>
              <a:rPr lang="en-ID" sz="2200" dirty="0" err="1"/>
              <a:t>manusia</a:t>
            </a:r>
            <a:r>
              <a:rPr lang="en-ID" sz="2200" dirty="0"/>
              <a:t> </a:t>
            </a:r>
            <a:r>
              <a:rPr lang="en-ID" sz="2200" dirty="0" err="1"/>
              <a:t>dalam</a:t>
            </a:r>
            <a:r>
              <a:rPr lang="en-ID" sz="2200" dirty="0"/>
              <a:t> </a:t>
            </a:r>
            <a:r>
              <a:rPr lang="en-ID" sz="2200" dirty="0" err="1"/>
              <a:t>menjalankan</a:t>
            </a:r>
            <a:r>
              <a:rPr lang="en-ID" sz="2200" dirty="0"/>
              <a:t> </a:t>
            </a:r>
            <a:r>
              <a:rPr lang="en-ID" sz="2200" dirty="0" err="1"/>
              <a:t>kehidupan</a:t>
            </a:r>
            <a:r>
              <a:rPr lang="en-ID" sz="2200" dirty="0"/>
              <a:t>. </a:t>
            </a:r>
            <a:r>
              <a:rPr lang="en-ID" sz="2200" dirty="0" err="1"/>
              <a:t>Ilustrasi</a:t>
            </a:r>
            <a:r>
              <a:rPr lang="en-ID" sz="2200" dirty="0"/>
              <a:t> pada </a:t>
            </a:r>
            <a:r>
              <a:rPr lang="en-ID" sz="2200" dirty="0" err="1"/>
              <a:t>gelas</a:t>
            </a:r>
            <a:r>
              <a:rPr lang="en-ID" sz="2200" dirty="0"/>
              <a:t>, </a:t>
            </a:r>
            <a:r>
              <a:rPr lang="en-ID" sz="2200" dirty="0" err="1"/>
              <a:t>seiring</a:t>
            </a:r>
            <a:r>
              <a:rPr lang="en-ID" sz="2200" dirty="0"/>
              <a:t> </a:t>
            </a:r>
            <a:r>
              <a:rPr lang="en-ID" sz="2200" dirty="0" err="1"/>
              <a:t>berjalannya</a:t>
            </a:r>
            <a:r>
              <a:rPr lang="en-ID" sz="2200" dirty="0"/>
              <a:t> </a:t>
            </a:r>
            <a:r>
              <a:rPr lang="en-ID" sz="2200" dirty="0" err="1"/>
              <a:t>waktu</a:t>
            </a:r>
            <a:r>
              <a:rPr lang="en-ID" sz="2200" dirty="0"/>
              <a:t> </a:t>
            </a:r>
            <a:r>
              <a:rPr lang="en-ID" sz="2200" dirty="0" err="1"/>
              <a:t>akan</a:t>
            </a:r>
            <a:r>
              <a:rPr lang="en-ID" sz="2200" dirty="0"/>
              <a:t> </a:t>
            </a:r>
            <a:r>
              <a:rPr lang="en-ID" sz="2200" dirty="0" err="1"/>
              <a:t>terdapat</a:t>
            </a:r>
            <a:r>
              <a:rPr lang="en-ID" sz="2200" dirty="0"/>
              <a:t> </a:t>
            </a:r>
            <a:r>
              <a:rPr lang="en-ID" sz="2200" dirty="0" err="1"/>
              <a:t>kehidupan</a:t>
            </a:r>
            <a:r>
              <a:rPr lang="en-ID" sz="2200" dirty="0"/>
              <a:t> pada </a:t>
            </a:r>
            <a:r>
              <a:rPr lang="en-ID" sz="2200" dirty="0" err="1"/>
              <a:t>gelas</a:t>
            </a:r>
            <a:r>
              <a:rPr lang="en-ID" sz="2200" dirty="0"/>
              <a:t>. </a:t>
            </a:r>
            <a:r>
              <a:rPr lang="en-ID" sz="2200" dirty="0" err="1"/>
              <a:t>Lumut</a:t>
            </a:r>
            <a:r>
              <a:rPr lang="en-ID" sz="2200" dirty="0"/>
              <a:t>, </a:t>
            </a:r>
            <a:r>
              <a:rPr lang="en-ID" sz="2200" dirty="0" err="1"/>
              <a:t>jentik</a:t>
            </a:r>
            <a:r>
              <a:rPr lang="en-ID" sz="2200" dirty="0"/>
              <a:t> </a:t>
            </a:r>
            <a:r>
              <a:rPr lang="en-ID" sz="2200" dirty="0" err="1"/>
              <a:t>nyamuk</a:t>
            </a:r>
            <a:r>
              <a:rPr lang="en-ID" sz="2200" dirty="0"/>
              <a:t> (</a:t>
            </a:r>
            <a:r>
              <a:rPr lang="en-ID" sz="2200" dirty="0" err="1"/>
              <a:t>uget-uget</a:t>
            </a:r>
            <a:r>
              <a:rPr lang="en-ID" sz="2200" dirty="0"/>
              <a:t>) </a:t>
            </a:r>
            <a:r>
              <a:rPr lang="en-ID" sz="2200" dirty="0" err="1"/>
              <a:t>dsb</a:t>
            </a:r>
            <a:r>
              <a:rPr lang="en-ID" sz="2200" dirty="0"/>
              <a:t>. </a:t>
            </a:r>
            <a:r>
              <a:rPr lang="en-ID" sz="2200" dirty="0" err="1"/>
              <a:t>Dengan</a:t>
            </a:r>
            <a:r>
              <a:rPr lang="en-ID" sz="2200" dirty="0"/>
              <a:t> </a:t>
            </a:r>
            <a:r>
              <a:rPr lang="en-ID" sz="2200" dirty="0" err="1"/>
              <a:t>ini</a:t>
            </a:r>
            <a:r>
              <a:rPr lang="en-ID" sz="2200" dirty="0"/>
              <a:t> </a:t>
            </a:r>
            <a:r>
              <a:rPr lang="en-ID" sz="2200" dirty="0" err="1"/>
              <a:t>kita</a:t>
            </a:r>
            <a:r>
              <a:rPr lang="en-ID" sz="2200" dirty="0"/>
              <a:t> </a:t>
            </a:r>
            <a:r>
              <a:rPr lang="en-ID" sz="2200" dirty="0" err="1"/>
              <a:t>dapat</a:t>
            </a:r>
            <a:r>
              <a:rPr lang="en-ID" sz="2200" dirty="0"/>
              <a:t> </a:t>
            </a:r>
            <a:r>
              <a:rPr lang="en-ID" sz="2200" dirty="0" err="1"/>
              <a:t>memahami</a:t>
            </a:r>
            <a:r>
              <a:rPr lang="en-ID" sz="2200" dirty="0"/>
              <a:t> </a:t>
            </a:r>
            <a:r>
              <a:rPr lang="en-ID" sz="2200" dirty="0" err="1"/>
              <a:t>bahwa</a:t>
            </a:r>
            <a:r>
              <a:rPr lang="en-ID" sz="2200" dirty="0"/>
              <a:t> </a:t>
            </a:r>
            <a:r>
              <a:rPr lang="en-ID" sz="2200" dirty="0" err="1"/>
              <a:t>setiap</a:t>
            </a:r>
            <a:r>
              <a:rPr lang="en-ID" sz="2200" dirty="0"/>
              <a:t> </a:t>
            </a:r>
            <a:r>
              <a:rPr lang="en-ID" sz="2200" dirty="0" err="1"/>
              <a:t>kita</a:t>
            </a:r>
            <a:r>
              <a:rPr lang="en-ID" sz="2200" dirty="0"/>
              <a:t> </a:t>
            </a:r>
            <a:r>
              <a:rPr lang="en-ID" sz="2200" dirty="0" err="1"/>
              <a:t>melakukan</a:t>
            </a:r>
            <a:r>
              <a:rPr lang="en-ID" sz="2200" dirty="0"/>
              <a:t> ibadah yang </a:t>
            </a:r>
            <a:r>
              <a:rPr lang="en-ID" sz="2200" dirty="0" err="1"/>
              <a:t>didasari</a:t>
            </a:r>
            <a:r>
              <a:rPr lang="en-ID" sz="2200" dirty="0"/>
              <a:t> </a:t>
            </a:r>
            <a:r>
              <a:rPr lang="en-ID" sz="2200" dirty="0" err="1"/>
              <a:t>dengan</a:t>
            </a:r>
            <a:r>
              <a:rPr lang="en-ID" sz="2200" dirty="0"/>
              <a:t> </a:t>
            </a:r>
            <a:r>
              <a:rPr lang="en-ID" sz="2200" dirty="0" err="1"/>
              <a:t>ilmu</a:t>
            </a:r>
            <a:r>
              <a:rPr lang="en-ID" sz="2200" dirty="0"/>
              <a:t> agama, </a:t>
            </a:r>
            <a:r>
              <a:rPr lang="en-ID" sz="2200" dirty="0" err="1"/>
              <a:t>maka</a:t>
            </a:r>
            <a:r>
              <a:rPr lang="en-ID" sz="2200" dirty="0"/>
              <a:t> </a:t>
            </a:r>
            <a:r>
              <a:rPr lang="en-ID" sz="2200" dirty="0" err="1"/>
              <a:t>kehidupan</a:t>
            </a:r>
            <a:r>
              <a:rPr lang="en-ID" sz="2200" dirty="0"/>
              <a:t> </a:t>
            </a:r>
            <a:r>
              <a:rPr lang="en-ID" sz="2200" dirty="0" err="1"/>
              <a:t>kita</a:t>
            </a:r>
            <a:r>
              <a:rPr lang="en-ID" sz="2200" dirty="0"/>
              <a:t> </a:t>
            </a:r>
            <a:r>
              <a:rPr lang="en-ID" sz="2200" dirty="0" err="1"/>
              <a:t>dapat</a:t>
            </a:r>
            <a:r>
              <a:rPr lang="en-ID" sz="2200" dirty="0"/>
              <a:t> </a:t>
            </a:r>
            <a:r>
              <a:rPr lang="en-ID" sz="2200" dirty="0" err="1"/>
              <a:t>berjalan</a:t>
            </a:r>
            <a:r>
              <a:rPr lang="en-ID" sz="2200" dirty="0"/>
              <a:t> </a:t>
            </a:r>
            <a:r>
              <a:rPr lang="en-ID" sz="2200" dirty="0" err="1"/>
              <a:t>secara</a:t>
            </a:r>
            <a:r>
              <a:rPr lang="en-ID" sz="2200" dirty="0"/>
              <a:t> </a:t>
            </a:r>
            <a:r>
              <a:rPr lang="en-ID" sz="2200" dirty="0" err="1"/>
              <a:t>proporsional</a:t>
            </a:r>
            <a:r>
              <a:rPr lang="en-ID" sz="2200" dirty="0"/>
              <a:t> dan </a:t>
            </a:r>
            <a:r>
              <a:rPr lang="en-ID" sz="2200" dirty="0" err="1"/>
              <a:t>sejahtera</a:t>
            </a:r>
            <a:r>
              <a:rPr lang="en-ID" sz="2200" dirty="0"/>
              <a:t> </a:t>
            </a:r>
          </a:p>
        </p:txBody>
      </p:sp>
      <p:pic>
        <p:nvPicPr>
          <p:cNvPr id="9218" name="Picture 2" descr="DEMO PROJECT RAYMOND: Khasiat Air Putih">
            <a:extLst>
              <a:ext uri="{FF2B5EF4-FFF2-40B4-BE49-F238E27FC236}">
                <a16:creationId xmlns:a16="http://schemas.microsoft.com/office/drawing/2014/main" id="{2044E4ED-4B43-DA07-F899-2C2A04FBA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0570" y="601133"/>
            <a:ext cx="2064678" cy="55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78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69E0D-C829-95F6-8E37-F7B10AD1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ILUSTRASI (TERBALIK)…</a:t>
            </a:r>
          </a:p>
        </p:txBody>
      </p:sp>
      <p:pic>
        <p:nvPicPr>
          <p:cNvPr id="10242" name="Picture 2" descr="Apa Arti Dari Gelas Pecah Benarkah Gelas Pecah Bisa Jadi Pertanda Buruk ...">
            <a:extLst>
              <a:ext uri="{FF2B5EF4-FFF2-40B4-BE49-F238E27FC236}">
                <a16:creationId xmlns:a16="http://schemas.microsoft.com/office/drawing/2014/main" id="{B8DB84FC-4E1E-6E29-0250-86596FCA29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5029" y="0"/>
            <a:ext cx="5097833" cy="67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960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4E65E-5543-B161-94CF-D06C22175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Langkah </a:t>
            </a:r>
            <a:r>
              <a:rPr lang="en-US" dirty="0" err="1"/>
              <a:t>Terbalik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5D11C-D0ED-5D72-0B2D-756CB3004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/>
              <a:t>Masukan</a:t>
            </a:r>
            <a:r>
              <a:rPr lang="en-US" dirty="0"/>
              <a:t> </a:t>
            </a:r>
            <a:r>
              <a:rPr lang="en-US" dirty="0" err="1"/>
              <a:t>pasir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gelas</a:t>
            </a:r>
            <a:r>
              <a:rPr lang="en-US" dirty="0"/>
              <a:t> </a:t>
            </a:r>
            <a:r>
              <a:rPr lang="en-ID" dirty="0"/>
              <a:t>&gt;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? </a:t>
            </a:r>
            <a:r>
              <a:rPr lang="en-ID" dirty="0" err="1"/>
              <a:t>Nyatanya</a:t>
            </a:r>
            <a:r>
              <a:rPr lang="en-ID" dirty="0"/>
              <a:t> </a:t>
            </a:r>
            <a:r>
              <a:rPr lang="en-ID" dirty="0" err="1"/>
              <a:t>belum</a:t>
            </a:r>
            <a:endParaRPr lang="en-ID" dirty="0"/>
          </a:p>
          <a:p>
            <a:pPr algn="just"/>
            <a:r>
              <a:rPr lang="en-ID" dirty="0" err="1"/>
              <a:t>Masukan</a:t>
            </a:r>
            <a:r>
              <a:rPr lang="en-ID" dirty="0"/>
              <a:t> batu </a:t>
            </a:r>
            <a:r>
              <a:rPr lang="en-ID" dirty="0" err="1"/>
              <a:t>kerikil</a:t>
            </a:r>
            <a:r>
              <a:rPr lang="en-ID" dirty="0"/>
              <a:t> (batu </a:t>
            </a:r>
            <a:r>
              <a:rPr lang="en-ID" dirty="0" err="1"/>
              <a:t>kecil</a:t>
            </a:r>
            <a:r>
              <a:rPr lang="en-ID" dirty="0"/>
              <a:t>)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gelas</a:t>
            </a:r>
            <a:r>
              <a:rPr lang="en-ID" dirty="0"/>
              <a:t> &gt;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? </a:t>
            </a:r>
            <a:r>
              <a:rPr lang="en-ID" dirty="0" err="1"/>
              <a:t>Nyatanya</a:t>
            </a:r>
            <a:r>
              <a:rPr lang="en-ID" dirty="0"/>
              <a:t> </a:t>
            </a:r>
            <a:r>
              <a:rPr lang="en-ID" dirty="0" err="1"/>
              <a:t>belum</a:t>
            </a:r>
            <a:endParaRPr lang="en-ID" dirty="0"/>
          </a:p>
          <a:p>
            <a:pPr algn="just"/>
            <a:r>
              <a:rPr lang="en-ID" dirty="0" err="1"/>
              <a:t>Masukan</a:t>
            </a:r>
            <a:r>
              <a:rPr lang="en-ID" dirty="0"/>
              <a:t> batu </a:t>
            </a:r>
            <a:r>
              <a:rPr lang="en-ID" dirty="0" err="1"/>
              <a:t>besar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gelas</a:t>
            </a:r>
            <a:r>
              <a:rPr lang="en-ID" dirty="0"/>
              <a:t> &gt;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? </a:t>
            </a:r>
            <a:r>
              <a:rPr lang="en-ID" dirty="0" err="1"/>
              <a:t>Nyatanya</a:t>
            </a:r>
            <a:r>
              <a:rPr lang="en-ID" dirty="0"/>
              <a:t> </a:t>
            </a:r>
            <a:r>
              <a:rPr lang="en-ID" dirty="0" err="1"/>
              <a:t>belum</a:t>
            </a:r>
            <a:endParaRPr lang="en-ID" dirty="0"/>
          </a:p>
          <a:p>
            <a:pPr marL="0" indent="0" algn="just">
              <a:buNone/>
            </a:pP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gelas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?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?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proporsional</a:t>
            </a:r>
            <a:r>
              <a:rPr lang="en-ID" dirty="0"/>
              <a:t>? </a:t>
            </a:r>
            <a:r>
              <a:rPr lang="en-ID" dirty="0" err="1"/>
              <a:t>Tentu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air relative </a:t>
            </a:r>
            <a:r>
              <a:rPr lang="en-ID" dirty="0" err="1"/>
              <a:t>sulit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yang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mampat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5931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1A49-4B2D-FFD3-1F1F-45CE219A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KESIMPULAN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617F6-6E58-2C2B-1C92-4FB7C62D7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“WUJUD BENDA DAN FILOSOFI PADA KEHIDUPAN” </a:t>
            </a:r>
            <a:r>
              <a:rPr lang="en-US" dirty="0" err="1"/>
              <a:t>merupakan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kontekstual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.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usaha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fisika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berkenaan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rumus</a:t>
            </a:r>
            <a:r>
              <a:rPr lang="en-US" dirty="0"/>
              <a:t> dan </a:t>
            </a:r>
            <a:r>
              <a:rPr lang="en-US" dirty="0" err="1"/>
              <a:t>peristiwa</a:t>
            </a:r>
            <a:r>
              <a:rPr lang="en-US" dirty="0"/>
              <a:t> </a:t>
            </a:r>
            <a:r>
              <a:rPr lang="en-US" dirty="0" err="1"/>
              <a:t>abstrak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 err="1"/>
              <a:t>Justru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fisika</a:t>
            </a:r>
            <a:r>
              <a:rPr lang="en-US" dirty="0"/>
              <a:t>, </a:t>
            </a:r>
            <a:r>
              <a:rPr lang="en-US" dirty="0" err="1"/>
              <a:t>teknologi</a:t>
            </a:r>
            <a:r>
              <a:rPr lang="en-US" dirty="0"/>
              <a:t> di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nyata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diwujudkan</a:t>
            </a:r>
            <a:r>
              <a:rPr lang="en-US" dirty="0"/>
              <a:t>. </a:t>
            </a:r>
            <a:r>
              <a:rPr lang="en-US" dirty="0" err="1"/>
              <a:t>Contohnya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</a:t>
            </a:r>
            <a:r>
              <a:rPr lang="en-US" dirty="0" err="1"/>
              <a:t>konduktor</a:t>
            </a:r>
            <a:r>
              <a:rPr lang="en-US" dirty="0"/>
              <a:t> dan isolator pada </a:t>
            </a:r>
            <a:r>
              <a:rPr lang="en-US" dirty="0" err="1"/>
              <a:t>listrik</a:t>
            </a:r>
            <a:r>
              <a:rPr lang="en-US" dirty="0"/>
              <a:t>.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usaha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ibu-ibu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pendekatan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anak-anak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fisika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sesulit</a:t>
            </a:r>
            <a:r>
              <a:rPr lang="en-US" dirty="0"/>
              <a:t> </a:t>
            </a:r>
            <a:r>
              <a:rPr lang="en-US" dirty="0" err="1"/>
              <a:t>sebagaimana</a:t>
            </a:r>
            <a:r>
              <a:rPr lang="en-US" dirty="0"/>
              <a:t> </a:t>
            </a:r>
            <a:r>
              <a:rPr lang="en-US" dirty="0" err="1"/>
              <a:t>repustasi</a:t>
            </a:r>
            <a:r>
              <a:rPr lang="en-US" dirty="0"/>
              <a:t> </a:t>
            </a:r>
            <a:r>
              <a:rPr lang="en-US" dirty="0" err="1"/>
              <a:t>fisika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0618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7D33-77E5-73FF-F8E0-57A785DA9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DOORPRIZE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870DD-58CA-CD0C-75BC-AD74F7AA0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Lem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zat</a:t>
            </a:r>
            <a:r>
              <a:rPr lang="en-US" dirty="0"/>
              <a:t>?</a:t>
            </a:r>
            <a:endParaRPr lang="en-ID" dirty="0"/>
          </a:p>
          <a:p>
            <a:r>
              <a:rPr lang="en-ID" dirty="0"/>
              <a:t>Awan </a:t>
            </a:r>
            <a:r>
              <a:rPr lang="en-ID" dirty="0" err="1"/>
              <a:t>termasuk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zat</a:t>
            </a:r>
            <a:r>
              <a:rPr lang="en-ID" dirty="0"/>
              <a:t>?</a:t>
            </a:r>
          </a:p>
          <a:p>
            <a:r>
              <a:rPr lang="en-ID" dirty="0" err="1"/>
              <a:t>Termasuk</a:t>
            </a:r>
            <a:r>
              <a:rPr lang="en-ID" dirty="0"/>
              <a:t> </a:t>
            </a:r>
            <a:r>
              <a:rPr lang="en-ID" dirty="0" err="1"/>
              <a:t>manakah</a:t>
            </a:r>
            <a:r>
              <a:rPr lang="en-ID" dirty="0"/>
              <a:t> moral/</a:t>
            </a:r>
            <a:r>
              <a:rPr lang="en-ID" dirty="0" err="1"/>
              <a:t>tingkah</a:t>
            </a:r>
            <a:r>
              <a:rPr lang="en-ID" dirty="0"/>
              <a:t> </a:t>
            </a:r>
            <a:r>
              <a:rPr lang="en-ID" dirty="0" err="1"/>
              <a:t>laku</a:t>
            </a:r>
            <a:r>
              <a:rPr lang="en-ID" dirty="0"/>
              <a:t>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diilustrasikan</a:t>
            </a:r>
            <a:r>
              <a:rPr lang="en-ID" dirty="0"/>
              <a:t> pada </a:t>
            </a:r>
            <a:r>
              <a:rPr lang="en-ID" dirty="0" err="1"/>
              <a:t>percobaan</a:t>
            </a:r>
            <a:r>
              <a:rPr lang="en-ID" dirty="0"/>
              <a:t> </a:t>
            </a:r>
            <a:r>
              <a:rPr lang="en-ID" dirty="0" err="1"/>
              <a:t>gelas</a:t>
            </a:r>
            <a:r>
              <a:rPr lang="en-ID" dirty="0"/>
              <a:t> </a:t>
            </a:r>
            <a:r>
              <a:rPr lang="en-ID" dirty="0" err="1"/>
              <a:t>tadi</a:t>
            </a:r>
            <a:r>
              <a:rPr lang="en-ID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56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D40D-D8DC-3411-DBE7-AD6AA5B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5D773-2930-9E90-6AAB-6C3964928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7170" name="Picture 2" descr="Bola Ping Pong Vollo">
            <a:extLst>
              <a:ext uri="{FF2B5EF4-FFF2-40B4-BE49-F238E27FC236}">
                <a16:creationId xmlns:a16="http://schemas.microsoft.com/office/drawing/2014/main" id="{99AE415D-C3D6-A3D8-03D3-69A7E904C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0"/>
            <a:ext cx="739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62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A837-4EE0-9418-FFC7-BE7E82AB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A7CA6-9D82-87AA-ACE0-E7C6423F3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122" name="Picture 2" descr="Perubahan Wujud Benda Materi IPA Kelas 3 SD - Guruupdates">
            <a:extLst>
              <a:ext uri="{FF2B5EF4-FFF2-40B4-BE49-F238E27FC236}">
                <a16:creationId xmlns:a16="http://schemas.microsoft.com/office/drawing/2014/main" id="{93C1D948-5EDF-30EE-8A60-D2E3134A1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476375"/>
            <a:ext cx="5715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8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07DD9-CE64-5AC4-34D6-181E9015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16" y="516336"/>
            <a:ext cx="10515600" cy="1325563"/>
          </a:xfrm>
        </p:spPr>
        <p:txBody>
          <a:bodyPr/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WUJUD</a:t>
            </a:r>
            <a:b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BENDA</a:t>
            </a:r>
            <a:endParaRPr lang="en-ID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47127-7CEF-B12A-C162-E5F390C61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414" y="2123427"/>
            <a:ext cx="3228097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Dalam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fisika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wujud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benda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adalah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bentuk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fisik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benda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atau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materi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yang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terdiri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atas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partikel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kecil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ID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9FECC4D-55AB-A2FE-5F97-77CB05A217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953840"/>
              </p:ext>
            </p:extLst>
          </p:nvPr>
        </p:nvGraphicFramePr>
        <p:xfrm>
          <a:off x="3595586" y="38323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oal PNG Images Transparent Free Download | PNGMart.com">
            <a:extLst>
              <a:ext uri="{FF2B5EF4-FFF2-40B4-BE49-F238E27FC236}">
                <a16:creationId xmlns:a16="http://schemas.microsoft.com/office/drawing/2014/main" id="{F26AA0EC-E959-B1FB-F041-853A0114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68" y="1210953"/>
            <a:ext cx="2573370" cy="171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ng Gambar · Pixabay · Unduh gambar-gambar gratis">
            <a:extLst>
              <a:ext uri="{FF2B5EF4-FFF2-40B4-BE49-F238E27FC236}">
                <a16:creationId xmlns:a16="http://schemas.microsoft.com/office/drawing/2014/main" id="{76B68B47-FB98-50F5-BA5C-1836229A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86" y="1887592"/>
            <a:ext cx="3714585" cy="198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mall White Cloud transparent PNG - StickPNG | Poster background design ...">
            <a:extLst>
              <a:ext uri="{FF2B5EF4-FFF2-40B4-BE49-F238E27FC236}">
                <a16:creationId xmlns:a16="http://schemas.microsoft.com/office/drawing/2014/main" id="{4F5E78D2-E8BC-9308-D270-9E113B813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53" y="379530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68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4" name="Rectangle 412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03BCC-7B36-F099-61A7-B662B1DE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/>
              <a:t>BENDA PADAT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BE257-C0FC-D1C6-B290-341910AF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en-US" sz="2000"/>
              <a:t>Bentuknya tetap </a:t>
            </a:r>
          </a:p>
          <a:p>
            <a:r>
              <a:rPr lang="en-US" sz="2000"/>
              <a:t>Dan atau dapat diubah dengan cara ditekan</a:t>
            </a:r>
            <a:endParaRPr lang="en-ID" sz="2000"/>
          </a:p>
        </p:txBody>
      </p:sp>
      <p:pic>
        <p:nvPicPr>
          <p:cNvPr id="4" name="Picture 2" descr="Coal PNG Images Transparent Free Download | PNGMart.com">
            <a:extLst>
              <a:ext uri="{FF2B5EF4-FFF2-40B4-BE49-F238E27FC236}">
                <a16:creationId xmlns:a16="http://schemas.microsoft.com/office/drawing/2014/main" id="{0E92498D-E754-B0CC-3AAE-F28324801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r="11240" b="-4"/>
          <a:stretch/>
        </p:blipFill>
        <p:spPr bwMode="auto">
          <a:xfrm>
            <a:off x="8482465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ugar - Dr. Jami West">
            <a:extLst>
              <a:ext uri="{FF2B5EF4-FFF2-40B4-BE49-F238E27FC236}">
                <a16:creationId xmlns:a16="http://schemas.microsoft.com/office/drawing/2014/main" id="{36FF66F5-1F2F-BD0D-B856-FAA991A54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4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ambang Batu Bara">
            <a:extLst>
              <a:ext uri="{FF2B5EF4-FFF2-40B4-BE49-F238E27FC236}">
                <a16:creationId xmlns:a16="http://schemas.microsoft.com/office/drawing/2014/main" id="{AC7FE497-4075-FD5A-D415-C218FFC35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r="5617" b="-1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054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5B64D-D909-61B1-3A57-FEBC1D17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/>
              <a:t>BENDA CAIR </a:t>
            </a:r>
            <a:endParaRPr lang="en-ID" sz="4800"/>
          </a:p>
        </p:txBody>
      </p:sp>
      <p:sp>
        <p:nvSpPr>
          <p:cNvPr id="308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BE28B-A4F6-0C9E-8968-9C899ECC8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en-US" sz="2200"/>
              <a:t>Bentuknya tidak tetap</a:t>
            </a:r>
          </a:p>
          <a:p>
            <a:r>
              <a:rPr lang="en-US" sz="2200"/>
              <a:t>Bentuk mengikuti wadah</a:t>
            </a:r>
            <a:endParaRPr lang="en-ID" sz="2200"/>
          </a:p>
        </p:txBody>
      </p:sp>
      <p:pic>
        <p:nvPicPr>
          <p:cNvPr id="3078" name="Picture 6" descr="Air Dalam Gelas Png - alammayashoppe - adamelimpah.com">
            <a:extLst>
              <a:ext uri="{FF2B5EF4-FFF2-40B4-BE49-F238E27FC236}">
                <a16:creationId xmlns:a16="http://schemas.microsoft.com/office/drawing/2014/main" id="{29EE485B-B710-25F5-7603-E0A43B19F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44" y="2586228"/>
            <a:ext cx="5468112" cy="36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ng Gambar · Pixabay · Unduh gambar-gambar gratis">
            <a:extLst>
              <a:ext uri="{FF2B5EF4-FFF2-40B4-BE49-F238E27FC236}">
                <a16:creationId xmlns:a16="http://schemas.microsoft.com/office/drawing/2014/main" id="{7F02F448-9B28-A366-C6DA-E80CBACC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1251" y="2398776"/>
            <a:ext cx="6491357" cy="347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8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9A2EF-B042-FFA9-D3F3-CFB91ACE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162" y="741391"/>
            <a:ext cx="7881538" cy="980877"/>
          </a:xfrm>
        </p:spPr>
        <p:txBody>
          <a:bodyPr anchor="b">
            <a:normAutofit/>
          </a:bodyPr>
          <a:lstStyle/>
          <a:p>
            <a:pPr algn="ctr"/>
            <a:r>
              <a:rPr lang="en-US" sz="3200"/>
              <a:t>BENDA GAS</a:t>
            </a:r>
            <a:endParaRPr lang="en-ID" sz="32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4EA552-0B59-5FE2-739B-F6D3D45EF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707" y="4447713"/>
            <a:ext cx="7289513" cy="1668896"/>
          </a:xfrm>
        </p:spPr>
        <p:txBody>
          <a:bodyPr anchor="t">
            <a:normAutofit/>
          </a:bodyPr>
          <a:lstStyle/>
          <a:p>
            <a:pPr algn="ctr">
              <a:buNone/>
            </a:pPr>
            <a:r>
              <a:rPr lang="en-US" sz="2000" dirty="0" err="1"/>
              <a:t>Bentuk</a:t>
            </a:r>
            <a:r>
              <a:rPr lang="en-US" sz="2000" dirty="0"/>
              <a:t> dan Volume </a:t>
            </a:r>
            <a:r>
              <a:rPr lang="en-US" sz="2000" dirty="0" err="1"/>
              <a:t>tetap</a:t>
            </a:r>
            <a:endParaRPr lang="en-US" sz="2000" dirty="0"/>
          </a:p>
          <a:p>
            <a:pPr algn="ctr">
              <a:buNone/>
            </a:pP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mengembang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menyusut</a:t>
            </a:r>
            <a:r>
              <a:rPr lang="en-US" sz="2000" dirty="0"/>
              <a:t> </a:t>
            </a: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ruang</a:t>
            </a:r>
            <a:r>
              <a:rPr lang="en-US" sz="2000" dirty="0"/>
              <a:t> yang </a:t>
            </a:r>
            <a:r>
              <a:rPr lang="en-US" sz="2000" dirty="0" err="1"/>
              <a:t>tersedia</a:t>
            </a:r>
            <a:endParaRPr lang="en-US" sz="2000" dirty="0"/>
          </a:p>
        </p:txBody>
      </p:sp>
      <p:pic>
        <p:nvPicPr>
          <p:cNvPr id="2050" name="Picture 2" descr="Collection of Gas Balloon PNG. | PlusPNG">
            <a:extLst>
              <a:ext uri="{FF2B5EF4-FFF2-40B4-BE49-F238E27FC236}">
                <a16:creationId xmlns:a16="http://schemas.microsoft.com/office/drawing/2014/main" id="{904B23D7-08A1-B865-6325-F57F84217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63053" y="295491"/>
            <a:ext cx="5045249" cy="378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Small White Cloud transparent PNG - StickPNG | Poster background design ...">
            <a:extLst>
              <a:ext uri="{FF2B5EF4-FFF2-40B4-BE49-F238E27FC236}">
                <a16:creationId xmlns:a16="http://schemas.microsoft.com/office/drawing/2014/main" id="{6803B8B2-56E3-D7E6-0E68-7312ABDEC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2606438" y="235974"/>
            <a:ext cx="5476033" cy="54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rning, carbon, dioxide, fossil, fuels icon - Download on Iconfinder">
            <a:extLst>
              <a:ext uri="{FF2B5EF4-FFF2-40B4-BE49-F238E27FC236}">
                <a16:creationId xmlns:a16="http://schemas.microsoft.com/office/drawing/2014/main" id="{900771B2-7321-93DA-CF65-DDE2E787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183" y="235974"/>
            <a:ext cx="3892092" cy="389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73EABC74-5F6A-014C-1BA6-EC2921E34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042862B9-7D01-6529-04CA-6ADD0C77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71D86C95-5CD4-FF47-7B0A-66BB60AAC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440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9" name="Freeform: Shape 615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69E0D-C829-95F6-8E37-F7B10AD1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ILUSTRASI…</a:t>
            </a:r>
          </a:p>
        </p:txBody>
      </p:sp>
      <p:pic>
        <p:nvPicPr>
          <p:cNvPr id="6146" name="Picture 2" descr="Iced Tea PNG Images Transparent Free Download | PNGMart">
            <a:extLst>
              <a:ext uri="{FF2B5EF4-FFF2-40B4-BE49-F238E27FC236}">
                <a16:creationId xmlns:a16="http://schemas.microsoft.com/office/drawing/2014/main" id="{A5ADF74F-1DD2-A582-0783-A1B57ADA4B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0072" y="457375"/>
            <a:ext cx="5390460" cy="59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324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4E65E-5543-B161-94CF-D06C22175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Langkah 1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5D11C-D0ED-5D72-0B2D-756CB3004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err="1"/>
              <a:t>Masukan</a:t>
            </a:r>
            <a:r>
              <a:rPr lang="en-US" dirty="0"/>
              <a:t> batu </a:t>
            </a:r>
            <a:r>
              <a:rPr lang="en-US" dirty="0" err="1"/>
              <a:t>besar</a:t>
            </a:r>
            <a:r>
              <a:rPr lang="en-US" dirty="0"/>
              <a:t> (bola </a:t>
            </a:r>
            <a:r>
              <a:rPr lang="en-US" dirty="0" err="1"/>
              <a:t>besar</a:t>
            </a:r>
            <a:r>
              <a:rPr lang="en-US" dirty="0"/>
              <a:t>)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gelas</a:t>
            </a:r>
            <a:r>
              <a:rPr lang="en-US" dirty="0"/>
              <a:t> </a:t>
            </a:r>
            <a:r>
              <a:rPr lang="en-ID" dirty="0"/>
              <a:t>&gt;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? </a:t>
            </a:r>
            <a:r>
              <a:rPr lang="en-ID" dirty="0" err="1"/>
              <a:t>Nyatanya</a:t>
            </a:r>
            <a:r>
              <a:rPr lang="en-ID" dirty="0"/>
              <a:t> </a:t>
            </a:r>
            <a:r>
              <a:rPr lang="en-ID" dirty="0" err="1"/>
              <a:t>belum</a:t>
            </a:r>
            <a:endParaRPr lang="en-ID" dirty="0"/>
          </a:p>
          <a:p>
            <a:pPr algn="just"/>
            <a:r>
              <a:rPr lang="en-ID" dirty="0" err="1"/>
              <a:t>Masukan</a:t>
            </a:r>
            <a:r>
              <a:rPr lang="en-ID" dirty="0"/>
              <a:t> batu </a:t>
            </a:r>
            <a:r>
              <a:rPr lang="en-ID" dirty="0" err="1"/>
              <a:t>kerikil</a:t>
            </a:r>
            <a:r>
              <a:rPr lang="en-ID" dirty="0"/>
              <a:t> (batu </a:t>
            </a:r>
            <a:r>
              <a:rPr lang="en-ID" dirty="0" err="1"/>
              <a:t>kecil</a:t>
            </a:r>
            <a:r>
              <a:rPr lang="en-ID" dirty="0"/>
              <a:t>)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gelas</a:t>
            </a:r>
            <a:r>
              <a:rPr lang="en-ID" dirty="0"/>
              <a:t> &gt;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? </a:t>
            </a:r>
            <a:r>
              <a:rPr lang="en-ID" dirty="0" err="1"/>
              <a:t>Nyatanya</a:t>
            </a:r>
            <a:r>
              <a:rPr lang="en-ID" dirty="0"/>
              <a:t> </a:t>
            </a:r>
            <a:r>
              <a:rPr lang="en-ID" dirty="0" err="1"/>
              <a:t>belum</a:t>
            </a:r>
            <a:endParaRPr lang="en-ID" dirty="0"/>
          </a:p>
          <a:p>
            <a:pPr algn="just"/>
            <a:r>
              <a:rPr lang="en-ID" dirty="0" err="1"/>
              <a:t>Masukan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gelas</a:t>
            </a:r>
            <a:r>
              <a:rPr lang="en-ID" dirty="0"/>
              <a:t> &gt;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? </a:t>
            </a:r>
            <a:r>
              <a:rPr lang="en-ID" dirty="0" err="1"/>
              <a:t>Nyatanya</a:t>
            </a:r>
            <a:r>
              <a:rPr lang="en-ID" dirty="0"/>
              <a:t> </a:t>
            </a:r>
            <a:r>
              <a:rPr lang="en-ID" dirty="0" err="1"/>
              <a:t>belum</a:t>
            </a:r>
            <a:endParaRPr lang="en-ID" dirty="0"/>
          </a:p>
          <a:p>
            <a:pPr marL="0" indent="0" algn="just">
              <a:buNone/>
            </a:pPr>
            <a:r>
              <a:rPr lang="en-ID" dirty="0" err="1"/>
              <a:t>Tiga</a:t>
            </a:r>
            <a:r>
              <a:rPr lang="en-ID" dirty="0"/>
              <a:t> Langkah </a:t>
            </a:r>
            <a:r>
              <a:rPr lang="en-ID" dirty="0" err="1"/>
              <a:t>diatas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ilustrasi</a:t>
            </a:r>
            <a:r>
              <a:rPr lang="en-ID" dirty="0"/>
              <a:t> </a:t>
            </a:r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dirty="0" err="1"/>
              <a:t>benda</a:t>
            </a:r>
            <a:r>
              <a:rPr lang="en-ID" dirty="0"/>
              <a:t> </a:t>
            </a:r>
            <a:r>
              <a:rPr lang="en-ID" dirty="0" err="1"/>
              <a:t>padat</a:t>
            </a:r>
            <a:r>
              <a:rPr lang="en-ID" dirty="0"/>
              <a:t> yang </a:t>
            </a:r>
            <a:r>
              <a:rPr lang="en-ID" dirty="0" err="1"/>
              <a:t>menempati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merubah</a:t>
            </a:r>
            <a:r>
              <a:rPr lang="en-ID" dirty="0"/>
              <a:t> </a:t>
            </a:r>
            <a:r>
              <a:rPr lang="en-ID" dirty="0" err="1"/>
              <a:t>bentuk</a:t>
            </a:r>
            <a:r>
              <a:rPr lang="en-ID" dirty="0"/>
              <a:t> </a:t>
            </a:r>
            <a:r>
              <a:rPr lang="en-ID" dirty="0" err="1"/>
              <a:t>fisiknya</a:t>
            </a:r>
            <a:endParaRPr lang="en-ID" dirty="0"/>
          </a:p>
          <a:p>
            <a:pPr marL="0" indent="0" algn="just">
              <a:buNone/>
            </a:pPr>
            <a:r>
              <a:rPr lang="en-ID" dirty="0"/>
              <a:t>Hanya </a:t>
            </a:r>
            <a:r>
              <a:rPr lang="en-ID" dirty="0" err="1"/>
              <a:t>dimensi</a:t>
            </a:r>
            <a:r>
              <a:rPr lang="en-ID" dirty="0"/>
              <a:t> (</a:t>
            </a:r>
            <a:r>
              <a:rPr lang="en-ID" dirty="0" err="1"/>
              <a:t>ukuran</a:t>
            </a:r>
            <a:r>
              <a:rPr lang="en-ID" dirty="0"/>
              <a:t>) </a:t>
            </a:r>
            <a:r>
              <a:rPr lang="en-ID" dirty="0" err="1"/>
              <a:t>benda</a:t>
            </a:r>
            <a:r>
              <a:rPr lang="en-ID" dirty="0"/>
              <a:t> yang </a:t>
            </a:r>
            <a:r>
              <a:rPr lang="en-ID" dirty="0" err="1"/>
              <a:t>berbeda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menyesuaikan</a:t>
            </a:r>
            <a:r>
              <a:rPr lang="en-ID" dirty="0"/>
              <a:t> </a:t>
            </a:r>
            <a:r>
              <a:rPr lang="en-ID" dirty="0" err="1"/>
              <a:t>kondisi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yang </a:t>
            </a:r>
            <a:r>
              <a:rPr lang="en-ID" dirty="0" err="1"/>
              <a:t>kosong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1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7854-7B8B-2A6C-952B-5FD5B4C4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Langkah 2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C35FA-CDDB-F387-B0CF-0519CB204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Masukan</a:t>
            </a:r>
            <a:r>
              <a:rPr lang="en-US" dirty="0"/>
              <a:t> air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gelas</a:t>
            </a:r>
            <a:r>
              <a:rPr lang="en-US" dirty="0"/>
              <a:t> &gt;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penuh</a:t>
            </a:r>
            <a:r>
              <a:rPr lang="en-US" dirty="0"/>
              <a:t>? Ya,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penuh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Langkah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ilustrasi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</a:t>
            </a:r>
            <a:r>
              <a:rPr lang="en-US" dirty="0" err="1"/>
              <a:t>wujud</a:t>
            </a:r>
            <a:r>
              <a:rPr lang="en-US" dirty="0"/>
              <a:t>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cair</a:t>
            </a:r>
            <a:r>
              <a:rPr lang="en-US" dirty="0"/>
              <a:t> yang </a:t>
            </a:r>
            <a:r>
              <a:rPr lang="en-US" dirty="0" err="1"/>
              <a:t>mengikuti</a:t>
            </a:r>
            <a:r>
              <a:rPr lang="en-US" dirty="0"/>
              <a:t> media (medium/</a:t>
            </a:r>
            <a:r>
              <a:rPr lang="en-US" dirty="0" err="1"/>
              <a:t>wadah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4256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9F8F6-97A9-EDFB-42E3-2A24097E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383" y="160324"/>
            <a:ext cx="3336545" cy="1657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FILOSOFI</a:t>
            </a:r>
          </a:p>
        </p:txBody>
      </p:sp>
      <p:pic>
        <p:nvPicPr>
          <p:cNvPr id="8198" name="Picture 6" descr="Plastic Cup PNG Image - PurePNG | Free transparent CC0 PNG Image Library">
            <a:extLst>
              <a:ext uri="{FF2B5EF4-FFF2-40B4-BE49-F238E27FC236}">
                <a16:creationId xmlns:a16="http://schemas.microsoft.com/office/drawing/2014/main" id="{A74A02F3-6F89-3C47-3A36-B08E40D11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425" y="375320"/>
            <a:ext cx="2992331" cy="384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24" name="Straight Connector 8223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Png Gambar · Pixabay · Unduh gambar-gambar gratis">
            <a:extLst>
              <a:ext uri="{FF2B5EF4-FFF2-40B4-BE49-F238E27FC236}">
                <a16:creationId xmlns:a16="http://schemas.microsoft.com/office/drawing/2014/main" id="{0C828AAF-8D2E-14B8-0D17-14EDEBE87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4" r="24717" b="5"/>
          <a:stretch/>
        </p:blipFill>
        <p:spPr bwMode="auto">
          <a:xfrm>
            <a:off x="5428553" y="471477"/>
            <a:ext cx="1583919" cy="16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26" name="Straight Connector 8225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Polished Mixed Pebbles 20-60mm - Available in poly bags">
            <a:extLst>
              <a:ext uri="{FF2B5EF4-FFF2-40B4-BE49-F238E27FC236}">
                <a16:creationId xmlns:a16="http://schemas.microsoft.com/office/drawing/2014/main" id="{272DC8AF-3F46-946D-A7C2-AA717240A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r="1011" b="4"/>
          <a:stretch/>
        </p:blipFill>
        <p:spPr bwMode="auto">
          <a:xfrm>
            <a:off x="5428553" y="2596574"/>
            <a:ext cx="1697447" cy="17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28" name="Straight Connector 8227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oal PNG Images Transparent Free Download | PNGMart.com">
            <a:extLst>
              <a:ext uri="{FF2B5EF4-FFF2-40B4-BE49-F238E27FC236}">
                <a16:creationId xmlns:a16="http://schemas.microsoft.com/office/drawing/2014/main" id="{E189DC2E-AB3A-2A1D-670A-6D8E4B64A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r="17262" b="-1"/>
          <a:stretch/>
        </p:blipFill>
        <p:spPr bwMode="auto">
          <a:xfrm>
            <a:off x="789530" y="5089659"/>
            <a:ext cx="1447209" cy="14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and PNG">
            <a:extLst>
              <a:ext uri="{FF2B5EF4-FFF2-40B4-BE49-F238E27FC236}">
                <a16:creationId xmlns:a16="http://schemas.microsoft.com/office/drawing/2014/main" id="{E2D47D93-098D-C2AE-CBA8-5332BFDBE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0" r="25963" b="-2"/>
          <a:stretch/>
        </p:blipFill>
        <p:spPr bwMode="auto">
          <a:xfrm>
            <a:off x="4593682" y="5181798"/>
            <a:ext cx="1498462" cy="144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4BD18FC-4076-E0BF-4DDF-11E92B8A3D42}"/>
              </a:ext>
            </a:extLst>
          </p:cNvPr>
          <p:cNvSpPr txBox="1">
            <a:spLocks/>
          </p:cNvSpPr>
          <p:nvPr/>
        </p:nvSpPr>
        <p:spPr>
          <a:xfrm>
            <a:off x="158272" y="4591453"/>
            <a:ext cx="2709726" cy="498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000" b="1" dirty="0" err="1">
                <a:latin typeface="+mn-lt"/>
                <a:ea typeface="+mn-ea"/>
                <a:cs typeface="+mn-cs"/>
              </a:rPr>
              <a:t>Keluarga</a:t>
            </a:r>
            <a:r>
              <a:rPr lang="en-US" sz="2000" b="1" dirty="0">
                <a:latin typeface="+mn-lt"/>
                <a:ea typeface="+mn-ea"/>
                <a:cs typeface="+mn-cs"/>
              </a:rPr>
              <a:t> &amp; </a:t>
            </a:r>
            <a:r>
              <a:rPr lang="en-US" sz="2000" b="1" dirty="0" err="1">
                <a:latin typeface="+mn-lt"/>
                <a:ea typeface="+mn-ea"/>
                <a:cs typeface="+mn-cs"/>
              </a:rPr>
              <a:t>teman</a:t>
            </a:r>
            <a:r>
              <a:rPr lang="en-US" sz="2000" b="1" dirty="0"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8230" name="Straight Connector 8229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74446B5-9049-F460-DE31-EC6A02E96A89}"/>
              </a:ext>
            </a:extLst>
          </p:cNvPr>
          <p:cNvSpPr txBox="1">
            <a:spLocks/>
          </p:cNvSpPr>
          <p:nvPr/>
        </p:nvSpPr>
        <p:spPr>
          <a:xfrm>
            <a:off x="1148030" y="136319"/>
            <a:ext cx="2709726" cy="498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000" b="1" dirty="0" err="1">
                <a:latin typeface="+mn-lt"/>
                <a:ea typeface="+mn-ea"/>
                <a:cs typeface="+mn-cs"/>
              </a:rPr>
              <a:t>Kehidupan</a:t>
            </a:r>
            <a:endParaRPr lang="en-US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379E27-E02C-FBBA-F441-FEC19751852E}"/>
              </a:ext>
            </a:extLst>
          </p:cNvPr>
          <p:cNvSpPr txBox="1">
            <a:spLocks/>
          </p:cNvSpPr>
          <p:nvPr/>
        </p:nvSpPr>
        <p:spPr>
          <a:xfrm>
            <a:off x="4820936" y="2228006"/>
            <a:ext cx="2709726" cy="498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000" b="1" dirty="0" err="1">
                <a:latin typeface="+mn-lt"/>
                <a:ea typeface="+mn-ea"/>
                <a:cs typeface="+mn-cs"/>
              </a:rPr>
              <a:t>Pekerjaan</a:t>
            </a:r>
            <a:r>
              <a:rPr lang="en-US" sz="2000" b="1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5FA7C1-D8ED-9911-CBAD-5ECE0479BEBE}"/>
              </a:ext>
            </a:extLst>
          </p:cNvPr>
          <p:cNvSpPr txBox="1">
            <a:spLocks/>
          </p:cNvSpPr>
          <p:nvPr/>
        </p:nvSpPr>
        <p:spPr>
          <a:xfrm>
            <a:off x="3857756" y="4666823"/>
            <a:ext cx="2709726" cy="498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000" b="1" dirty="0" err="1">
                <a:latin typeface="+mn-lt"/>
                <a:ea typeface="+mn-ea"/>
                <a:cs typeface="+mn-cs"/>
              </a:rPr>
              <a:t>Bersenang-senang</a:t>
            </a:r>
            <a:r>
              <a:rPr lang="en-US" sz="2000" b="1" dirty="0"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81F59C-220B-79E5-F33F-5705EFAB2C1E}"/>
              </a:ext>
            </a:extLst>
          </p:cNvPr>
          <p:cNvSpPr txBox="1">
            <a:spLocks/>
          </p:cNvSpPr>
          <p:nvPr/>
        </p:nvSpPr>
        <p:spPr>
          <a:xfrm>
            <a:off x="4922413" y="63518"/>
            <a:ext cx="2709726" cy="498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000" b="1" dirty="0" err="1">
                <a:latin typeface="+mn-lt"/>
                <a:ea typeface="+mn-ea"/>
                <a:cs typeface="+mn-cs"/>
              </a:rPr>
              <a:t>Kegiatan</a:t>
            </a:r>
            <a:r>
              <a:rPr lang="en-US" sz="2000" b="1" dirty="0">
                <a:latin typeface="+mn-lt"/>
                <a:ea typeface="+mn-ea"/>
                <a:cs typeface="+mn-cs"/>
              </a:rPr>
              <a:t> Ibadah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74390A-3354-AE18-8310-1F2A17062B87}"/>
              </a:ext>
            </a:extLst>
          </p:cNvPr>
          <p:cNvSpPr txBox="1">
            <a:spLocks/>
          </p:cNvSpPr>
          <p:nvPr/>
        </p:nvSpPr>
        <p:spPr>
          <a:xfrm>
            <a:off x="8024751" y="1165969"/>
            <a:ext cx="3336545" cy="1657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/>
              <a:t>Urutan</a:t>
            </a:r>
            <a:r>
              <a:rPr lang="en-US" sz="3600" b="1" dirty="0"/>
              <a:t> </a:t>
            </a:r>
            <a:r>
              <a:rPr lang="en-US" sz="3600" b="1" dirty="0" err="1"/>
              <a:t>wujud</a:t>
            </a:r>
            <a:r>
              <a:rPr lang="en-US" sz="3600" b="1" dirty="0"/>
              <a:t> </a:t>
            </a:r>
            <a:r>
              <a:rPr lang="en-US" sz="3600" b="1" dirty="0" err="1"/>
              <a:t>zat</a:t>
            </a:r>
            <a:r>
              <a:rPr lang="en-US" sz="3600" b="1" dirty="0"/>
              <a:t> yang </a:t>
            </a:r>
            <a:r>
              <a:rPr lang="en-US" sz="3600" b="1" dirty="0" err="1"/>
              <a:t>dimasukan</a:t>
            </a:r>
            <a:r>
              <a:rPr lang="en-US" sz="3600" b="1" dirty="0"/>
              <a:t> </a:t>
            </a:r>
            <a:r>
              <a:rPr lang="en-US" sz="3600" b="1" dirty="0" err="1"/>
              <a:t>merupakan</a:t>
            </a:r>
            <a:r>
              <a:rPr lang="en-US" sz="3600" b="1" dirty="0"/>
              <a:t> </a:t>
            </a:r>
            <a:r>
              <a:rPr lang="en-US" sz="3600" b="1" dirty="0" err="1"/>
              <a:t>skala</a:t>
            </a:r>
            <a:r>
              <a:rPr lang="en-US" sz="3600" b="1" dirty="0"/>
              <a:t> </a:t>
            </a:r>
            <a:r>
              <a:rPr lang="en-US" sz="3600" b="1" dirty="0" err="1"/>
              <a:t>prioritas</a:t>
            </a:r>
            <a:r>
              <a:rPr lang="en-US" sz="3600" b="1" dirty="0"/>
              <a:t> </a:t>
            </a:r>
            <a:r>
              <a:rPr lang="en-US" sz="3600" b="1" dirty="0" err="1"/>
              <a:t>dalam</a:t>
            </a:r>
            <a:r>
              <a:rPr lang="en-US" sz="3600" b="1" dirty="0"/>
              <a:t> </a:t>
            </a:r>
            <a:r>
              <a:rPr lang="en-US" sz="3600" b="1" dirty="0" err="1"/>
              <a:t>menjalankan</a:t>
            </a:r>
            <a:r>
              <a:rPr lang="en-US" sz="3600" b="1" dirty="0"/>
              <a:t> </a:t>
            </a:r>
            <a:r>
              <a:rPr lang="en-US" sz="3600" b="1" dirty="0" err="1"/>
              <a:t>kehidupan</a:t>
            </a:r>
            <a:endParaRPr lang="en-US" sz="3600" b="1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E2F09C-A0C9-F7C4-1AD7-1BC2CA826783}"/>
              </a:ext>
            </a:extLst>
          </p:cNvPr>
          <p:cNvSpPr txBox="1">
            <a:spLocks/>
          </p:cNvSpPr>
          <p:nvPr/>
        </p:nvSpPr>
        <p:spPr>
          <a:xfrm>
            <a:off x="7787397" y="2577525"/>
            <a:ext cx="3336545" cy="1657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/>
              <a:t>Makna</a:t>
            </a:r>
            <a:r>
              <a:rPr lang="en-US" sz="3600" b="1" dirty="0"/>
              <a:t> air </a:t>
            </a:r>
            <a:r>
              <a:rPr lang="en-US" sz="3600" b="1" dirty="0" err="1"/>
              <a:t>sebagai</a:t>
            </a:r>
            <a:r>
              <a:rPr lang="en-US" sz="3600" b="1" dirty="0"/>
              <a:t> ibadah </a:t>
            </a:r>
            <a:r>
              <a:rPr lang="en-US" sz="3600" b="1" dirty="0" err="1"/>
              <a:t>adalah</a:t>
            </a:r>
            <a:r>
              <a:rPr lang="en-US" sz="3600" b="1" dirty="0"/>
              <a:t>, </a:t>
            </a:r>
            <a:r>
              <a:rPr lang="en-US" sz="3600" b="1" dirty="0" err="1"/>
              <a:t>sepenuh</a:t>
            </a:r>
            <a:r>
              <a:rPr lang="en-US" sz="3600" b="1" dirty="0"/>
              <a:t> </a:t>
            </a:r>
            <a:r>
              <a:rPr lang="en-US" sz="3600" b="1" dirty="0" err="1"/>
              <a:t>apapun</a:t>
            </a:r>
            <a:r>
              <a:rPr lang="en-US" sz="3600" b="1" dirty="0"/>
              <a:t> </a:t>
            </a:r>
            <a:r>
              <a:rPr lang="en-US" sz="3600" b="1" dirty="0" err="1"/>
              <a:t>kehidupanmu</a:t>
            </a:r>
            <a:r>
              <a:rPr lang="en-US" sz="3600" b="1" dirty="0"/>
              <a:t>, </a:t>
            </a:r>
            <a:r>
              <a:rPr lang="en-US" sz="3600" b="1" dirty="0" err="1"/>
              <a:t>sempatkanlah</a:t>
            </a:r>
            <a:r>
              <a:rPr lang="en-US" sz="3600" b="1" dirty="0"/>
              <a:t> </a:t>
            </a:r>
            <a:r>
              <a:rPr lang="en-US" sz="3600" b="1" dirty="0" err="1"/>
              <a:t>beribadah</a:t>
            </a:r>
            <a:r>
              <a:rPr lang="en-US" sz="3600" b="1" dirty="0"/>
              <a:t> dan </a:t>
            </a:r>
            <a:r>
              <a:rPr lang="en-US" sz="3600" b="1" dirty="0" err="1"/>
              <a:t>beristirahat</a:t>
            </a:r>
            <a:r>
              <a:rPr lang="en-US" sz="3600" b="1" dirty="0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2D9C2F-D0E9-1F4E-A9E4-C58AE61254D3}"/>
              </a:ext>
            </a:extLst>
          </p:cNvPr>
          <p:cNvSpPr txBox="1">
            <a:spLocks/>
          </p:cNvSpPr>
          <p:nvPr/>
        </p:nvSpPr>
        <p:spPr>
          <a:xfrm>
            <a:off x="8230513" y="4223977"/>
            <a:ext cx="3617407" cy="2313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/>
              <a:t>Sifat </a:t>
            </a:r>
            <a:r>
              <a:rPr lang="en-US" sz="2400" b="1" dirty="0" err="1"/>
              <a:t>wujud</a:t>
            </a:r>
            <a:r>
              <a:rPr lang="en-US" sz="2400" b="1" dirty="0"/>
              <a:t> air </a:t>
            </a:r>
            <a:r>
              <a:rPr lang="en-US" sz="2400" b="1" dirty="0" err="1"/>
              <a:t>yaitu</a:t>
            </a:r>
            <a:r>
              <a:rPr lang="en-US" sz="2400" b="1" dirty="0"/>
              <a:t> </a:t>
            </a:r>
            <a:r>
              <a:rPr lang="en-US" sz="2400" b="1" dirty="0" err="1"/>
              <a:t>bentuknya</a:t>
            </a:r>
            <a:r>
              <a:rPr lang="en-US" sz="2400" b="1" dirty="0"/>
              <a:t> </a:t>
            </a:r>
            <a:r>
              <a:rPr lang="en-US" sz="2400" b="1" dirty="0" err="1"/>
              <a:t>mengikuti</a:t>
            </a:r>
            <a:r>
              <a:rPr lang="en-US" sz="2400" b="1" dirty="0"/>
              <a:t> media </a:t>
            </a:r>
            <a:r>
              <a:rPr lang="en-US" sz="2400" b="1" dirty="0" err="1"/>
              <a:t>menunjukkan</a:t>
            </a:r>
            <a:r>
              <a:rPr lang="en-US" sz="2400" b="1" dirty="0"/>
              <a:t> </a:t>
            </a:r>
            <a:r>
              <a:rPr lang="en-US" sz="2400" b="1" dirty="0" err="1"/>
              <a:t>bahwa</a:t>
            </a:r>
            <a:r>
              <a:rPr lang="en-US" sz="2400" b="1" dirty="0"/>
              <a:t> ibadah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seyogyanya</a:t>
            </a:r>
            <a:r>
              <a:rPr lang="en-US" sz="2400" b="1" dirty="0"/>
              <a:t> </a:t>
            </a:r>
            <a:r>
              <a:rPr lang="en-US" sz="2400" b="1" dirty="0" err="1"/>
              <a:t>telah</a:t>
            </a:r>
            <a:r>
              <a:rPr lang="en-US" sz="2400" b="1" dirty="0"/>
              <a:t> </a:t>
            </a:r>
            <a:r>
              <a:rPr lang="en-US" sz="2400" b="1" dirty="0" err="1"/>
              <a:t>memfasilitasi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dari</a:t>
            </a:r>
            <a:r>
              <a:rPr lang="en-US" sz="2400" b="1" dirty="0"/>
              <a:t> </a:t>
            </a:r>
            <a:r>
              <a:rPr lang="en-US" sz="2400" b="1" dirty="0" err="1"/>
              <a:t>berbagai</a:t>
            </a:r>
            <a:r>
              <a:rPr lang="en-US" sz="2400" b="1" dirty="0"/>
              <a:t> </a:t>
            </a:r>
            <a:r>
              <a:rPr lang="en-US" sz="2400" b="1" dirty="0" err="1"/>
              <a:t>benntuk</a:t>
            </a:r>
            <a:r>
              <a:rPr lang="en-US" sz="2400" b="1" dirty="0"/>
              <a:t> </a:t>
            </a:r>
            <a:r>
              <a:rPr lang="en-US" sz="2400" b="1" dirty="0" err="1"/>
              <a:t>rutinitas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41782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479</Words>
  <Application>Microsoft Office PowerPoint</Application>
  <PresentationFormat>Widescreen</PresentationFormat>
  <Paragraphs>55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WUJUD BENDA DAN FILOSOFI PADA KEHIDUPAN</vt:lpstr>
      <vt:lpstr>WUJUD BENDA</vt:lpstr>
      <vt:lpstr>BENDA PADAT</vt:lpstr>
      <vt:lpstr>BENDA CAIR </vt:lpstr>
      <vt:lpstr>BENDA GAS</vt:lpstr>
      <vt:lpstr>ILUSTRASI…</vt:lpstr>
      <vt:lpstr>Langkah 1 </vt:lpstr>
      <vt:lpstr>Langkah 2</vt:lpstr>
      <vt:lpstr>FILOSOFI</vt:lpstr>
      <vt:lpstr>Langkah 3</vt:lpstr>
      <vt:lpstr>ILUSTRASI (TERBALIK)…</vt:lpstr>
      <vt:lpstr>Langkah Terbalik </vt:lpstr>
      <vt:lpstr>KESIMPULAN</vt:lpstr>
      <vt:lpstr>DOORPRIZE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WUJUD BENDA DAN FILOSOFI PADA KEHIDUPAN</dc:title>
  <dc:creator>updk.barito5</dc:creator>
  <cp:lastModifiedBy>updk.barito5</cp:lastModifiedBy>
  <cp:revision>6</cp:revision>
  <dcterms:created xsi:type="dcterms:W3CDTF">2023-07-07T05:15:30Z</dcterms:created>
  <dcterms:modified xsi:type="dcterms:W3CDTF">2023-07-08T06:21:20Z</dcterms:modified>
</cp:coreProperties>
</file>