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1A4B6-25B7-084F-F53A-27CBED9E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704D4-9FC0-5DDB-525B-933E8AEA9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3EA4-94DD-F140-873C-A2CA0741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CCBCB-275F-3604-76A2-4C152410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2591E-0AB9-5BCA-29D6-00E52AA4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283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3F580-5F31-99AC-1F8B-198B81E2C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CB2C4-6CDF-0A1E-3F09-CA01DCD1B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32948-1D74-99C0-721F-4608EAD7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8C06B-D1C3-3F5F-C11A-0BBF5D46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126E3-55EF-2CD7-702F-3E77349F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7725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1A5512-4A74-1421-90AD-CF7BF7B28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650F1-C584-7210-C385-CB2B7D333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16A33-6B1B-961F-47C2-D43C5723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2F81E-8FA6-68B0-1CAE-2F9FEF20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EA08E-2838-57F4-34F9-0BC8A50E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D8B97-718F-1510-45C9-5EE82EEB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50085-B6B1-F5AA-6B05-0B143422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E69CF-C7E8-6833-DD54-F28ECCC6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29E0C-560B-25D8-F32C-E0D1EBDA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28B12-24EF-373C-652F-6F4CCAFC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594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66B12-4A79-27F8-94B6-17197F62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3EFDD-DE6A-FE01-19F9-CB7E703E4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ADD2-E403-CAFB-969D-40C31444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B93FC-BD1C-AA6F-FFB0-751D890A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5825-C981-0A68-9144-A435F3A3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0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478D-32B9-B16D-FE13-74C05167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23FD-139D-8539-0C04-63D9A28EC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7CA49-F6AC-ABF8-91BD-0942BF890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BC271-6877-818A-D7D5-D2E7BC3C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DFF9A-10CE-2DB8-B1FC-BFF73FE6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79A90-89B0-41D0-6308-BA6168F9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720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8FCF-F6F9-B400-ECEB-2A258104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CC028-245A-03AA-7424-1A7714360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7D535-09F4-54ED-F290-B8DD6F064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C0DE6-7FC4-581D-C460-63F5889BB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0845E-A7F8-3100-49A0-EF4E54C83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03670-E085-848A-4507-D66FC3FF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27894-38D1-8BC6-8734-1D0144A9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29F353-2B25-305F-F169-962CC3E6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952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0D5DD-F98E-5AAC-3BCB-041DF6D3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FC8C8-1368-6554-3F39-25988503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C7848-C577-4D2C-E5DF-BAB1D44F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866AF-B712-3C23-2F9A-D9BA6B5C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235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071F1A-E4A7-EC0F-F2A0-227DD930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2535E-A727-C3C5-1980-6285751F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45551-4596-EC42-B529-7A292361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312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2EA3-BB76-304E-0D44-1934B0BF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BFC5C-43C1-8C09-3F76-56CA80AA3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9096D-DCB3-27E3-F832-2C19FCB38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31DFC-878B-43D5-A239-BD586470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9237B-0D1C-8F01-55C2-B9D7E16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A997E-1CEA-8F89-5F8A-24F95029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518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50B9-9495-9D45-E7B0-27ADDD58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76BC9-8632-E5F4-AF01-C7F0B508B9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8F296-09B8-8188-53CE-D5F3767C0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7D842-2FCA-FC45-12A9-2FEEEAEE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9C991-93E9-C180-7F85-854EC69E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923E3-E771-53FD-1287-DF961E59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57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B21781-DF56-AEE0-54CA-4DA1A4437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06A9A-E9C4-FB8A-394C-A6467AD3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561A8-9A89-4A43-9693-E7EC04E35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11A3-5FBE-44EA-9B02-2B7DEDBA9594}" type="datetimeFigureOut">
              <a:rPr lang="en-ID" smtClean="0"/>
              <a:t>14/08/2023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59934-8B5B-367E-4B9D-D511E2B5B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45BF-1E5C-4F89-1D37-B25FE708C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5EF7B-97E2-4B68-9A47-D405F2D32E0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356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0441-40B2-BE8E-61DB-47F7D8ED2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virtual vs </a:t>
            </a:r>
            <a:r>
              <a:rPr lang="en-US" dirty="0" err="1"/>
              <a:t>jaman</a:t>
            </a:r>
            <a:r>
              <a:rPr lang="en-US" dirty="0"/>
              <a:t> now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07F34-2F46-87BE-7482-60A83AFCCD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Suryandari, </a:t>
            </a:r>
            <a:r>
              <a:rPr lang="en-US" dirty="0" err="1"/>
              <a:t>M.Pd</a:t>
            </a:r>
            <a:endParaRPr lang="en-US" dirty="0"/>
          </a:p>
          <a:p>
            <a:r>
              <a:rPr lang="en-US" dirty="0" err="1"/>
              <a:t>Jumat</a:t>
            </a:r>
            <a:r>
              <a:rPr lang="en-US" dirty="0"/>
              <a:t>, 3 </a:t>
            </a:r>
            <a:r>
              <a:rPr lang="en-US" dirty="0" err="1"/>
              <a:t>Maret</a:t>
            </a:r>
            <a:r>
              <a:rPr lang="en-US"/>
              <a:t> 2023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532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C05A-7589-C85C-C006-7747FF50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CC45B-C306-65E2-2929-EAA1FD106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Laboratorium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virtual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adalah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laboratorium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di mana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perangkat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lunak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yang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dioperasikan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komputer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digunakan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untuk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mengamati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atau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melakukan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kegiatan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eksperimental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.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Perangkat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lunak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ini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mencakup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semua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perangkat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yang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kamu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butuhkan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di lab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sekolah</a:t>
            </a:r>
            <a:endParaRPr lang="en-ID" b="0" i="0" dirty="0">
              <a:solidFill>
                <a:srgbClr val="686868"/>
              </a:solidFill>
              <a:effectLst/>
              <a:latin typeface="Gilroy"/>
            </a:endParaRPr>
          </a:p>
          <a:p>
            <a:r>
              <a:rPr lang="en-ID" dirty="0">
                <a:solidFill>
                  <a:srgbClr val="686868"/>
                </a:solidFill>
                <a:latin typeface="Gilroy"/>
              </a:rPr>
              <a:t>Zaman </a:t>
            </a:r>
            <a:r>
              <a:rPr lang="en-ID" dirty="0" err="1">
                <a:solidFill>
                  <a:srgbClr val="686868"/>
                </a:solidFill>
                <a:latin typeface="Gilroy"/>
              </a:rPr>
              <a:t>adalah</a:t>
            </a:r>
            <a:r>
              <a:rPr lang="en-ID" dirty="0">
                <a:solidFill>
                  <a:srgbClr val="686868"/>
                </a:solidFill>
                <a:latin typeface="Gilroy"/>
              </a:rPr>
              <a:t>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jangka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waktu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yang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panjang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atau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pendek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yang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menandai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sesuatu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; masa</a:t>
            </a:r>
          </a:p>
          <a:p>
            <a:r>
              <a:rPr lang="en-ID" b="1" dirty="0">
                <a:solidFill>
                  <a:srgbClr val="686868"/>
                </a:solidFill>
                <a:latin typeface="Gilroy"/>
              </a:rPr>
              <a:t>Now: </a:t>
            </a:r>
            <a:r>
              <a:rPr lang="en-ID" b="1" dirty="0" err="1">
                <a:solidFill>
                  <a:srgbClr val="686868"/>
                </a:solidFill>
                <a:latin typeface="Gilroy"/>
              </a:rPr>
              <a:t>sekarang</a:t>
            </a:r>
            <a:endParaRPr lang="en-ID" b="1" dirty="0">
              <a:solidFill>
                <a:srgbClr val="686868"/>
              </a:solidFill>
              <a:latin typeface="Gilroy"/>
            </a:endParaRPr>
          </a:p>
          <a:p>
            <a:r>
              <a:rPr lang="en-ID" b="1" dirty="0">
                <a:solidFill>
                  <a:srgbClr val="686868"/>
                </a:solidFill>
                <a:latin typeface="Gilroy"/>
              </a:rPr>
              <a:t>Zaman now relate </a:t>
            </a:r>
            <a:r>
              <a:rPr lang="en-ID" b="1" dirty="0" err="1">
                <a:solidFill>
                  <a:srgbClr val="686868"/>
                </a:solidFill>
                <a:latin typeface="Gilroy"/>
              </a:rPr>
              <a:t>dengan</a:t>
            </a:r>
            <a:r>
              <a:rPr lang="en-ID" b="1" dirty="0">
                <a:solidFill>
                  <a:srgbClr val="686868"/>
                </a:solidFill>
                <a:latin typeface="Gilroy"/>
              </a:rPr>
              <a:t> era </a:t>
            </a:r>
            <a:r>
              <a:rPr lang="en-ID" b="1" dirty="0" err="1">
                <a:solidFill>
                  <a:srgbClr val="686868"/>
                </a:solidFill>
                <a:latin typeface="Gilroy"/>
              </a:rPr>
              <a:t>teknologi</a:t>
            </a:r>
            <a:r>
              <a:rPr lang="en-ID" b="1" dirty="0">
                <a:solidFill>
                  <a:srgbClr val="686868"/>
                </a:solidFill>
                <a:latin typeface="Gilroy"/>
              </a:rPr>
              <a:t>; 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di mana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semua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teknologi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merupakan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bagian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dari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manusia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itu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sendiri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Komponen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utama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Society 5.0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adalah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manusia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yang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dapat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menciptakan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nilai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baru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melalui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perkembangan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teknologi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.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Perkembangan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ini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diharapkan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dapat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meminimalisir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kesenjangan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sosial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dan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masalah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ID" b="0" i="0" dirty="0" err="1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ekonomi</a:t>
            </a:r>
            <a:r>
              <a:rPr lang="en-ID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9638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C040-DF4A-3A35-2DD9-81FB85C35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799F-0FFC-A1D6-8D78-5D2668F27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Konsep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Society 5.0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sejatinya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berbeda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jauh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konsep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sebelumnya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yakni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Society 4.0.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Perbedaannya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terletak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konteks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fokus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. Di mana Society 4.0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fokus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konteks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pengembangan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teknologinya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sedangkan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Society 5.0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fokus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konteks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manusia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.</a:t>
            </a: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Mungkin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segala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kemajuan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terdengar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sedikit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mengkhawatirkan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karena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tugas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manusia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bisa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mudah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digantikan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teknologi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mesin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Namun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, Society 5.0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sebenarnya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banyak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manfaat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positif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bagi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kehidupan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manusia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6678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11E4-A3BA-A625-1D81-AD4B4F2DF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POSITIF SIDE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AE304-C193-39C5-186A-F43DC9726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Kualitas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Diri</a:t>
            </a:r>
            <a:endParaRPr lang="en-ID" b="0" i="0" dirty="0">
              <a:solidFill>
                <a:srgbClr val="000000"/>
              </a:solidFill>
              <a:effectLst/>
              <a:latin typeface="Helvetica-FF"/>
            </a:endParaRP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Memperluas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Peluang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Karier</a:t>
            </a:r>
            <a:endParaRPr lang="en-ID" b="0" i="0" dirty="0">
              <a:solidFill>
                <a:srgbClr val="000000"/>
              </a:solidFill>
              <a:effectLst/>
              <a:latin typeface="Helvetica-FF"/>
            </a:endParaRPr>
          </a:p>
          <a:p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Keterampilan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Mempermudah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-FF"/>
              </a:rPr>
              <a:t>Pekerjaan</a:t>
            </a:r>
            <a:endParaRPr lang="en-ID" b="0" i="0" dirty="0">
              <a:solidFill>
                <a:srgbClr val="000000"/>
              </a:solidFill>
              <a:effectLst/>
              <a:latin typeface="Helvetica-FF"/>
            </a:endParaRPr>
          </a:p>
          <a:p>
            <a:pPr marL="0" indent="0">
              <a:buNone/>
            </a:pPr>
            <a:endParaRPr lang="en-ID" dirty="0">
              <a:solidFill>
                <a:srgbClr val="000000"/>
              </a:solidFill>
              <a:latin typeface="Helvetica-FF"/>
            </a:endParaRPr>
          </a:p>
          <a:p>
            <a:pPr marL="0" indent="0">
              <a:buNone/>
            </a:pPr>
            <a:r>
              <a:rPr lang="en-ID" dirty="0">
                <a:solidFill>
                  <a:srgbClr val="000000"/>
                </a:solidFill>
                <a:latin typeface="Helvetica-FF"/>
              </a:rPr>
              <a:t>Relate 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ke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virlab</a:t>
            </a:r>
            <a:endParaRPr lang="en-ID" dirty="0">
              <a:solidFill>
                <a:srgbClr val="000000"/>
              </a:solidFill>
              <a:latin typeface="Helvetica-FF"/>
            </a:endParaRPr>
          </a:p>
          <a:p>
            <a:pPr marL="514350" indent="-514350">
              <a:buAutoNum type="arabicPeriod"/>
            </a:pPr>
            <a:r>
              <a:rPr lang="en-ID" dirty="0" err="1">
                <a:solidFill>
                  <a:srgbClr val="000000"/>
                </a:solidFill>
                <a:latin typeface="Helvetica-FF"/>
              </a:rPr>
              <a:t>Meningkatkan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literasi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digital</a:t>
            </a:r>
          </a:p>
          <a:p>
            <a:pPr marL="514350" indent="-514350">
              <a:buAutoNum type="arabicPeriod"/>
            </a:pPr>
            <a:r>
              <a:rPr lang="en-ID" dirty="0" err="1">
                <a:solidFill>
                  <a:srgbClr val="000000"/>
                </a:solidFill>
                <a:latin typeface="Helvetica-FF"/>
              </a:rPr>
              <a:t>Meningkatkan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kompetensi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kognitif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siswa</a:t>
            </a:r>
            <a:endParaRPr lang="en-ID" dirty="0">
              <a:solidFill>
                <a:srgbClr val="000000"/>
              </a:solidFill>
              <a:latin typeface="Helvetica-FF"/>
            </a:endParaRPr>
          </a:p>
          <a:p>
            <a:pPr marL="514350" indent="-514350">
              <a:buAutoNum type="arabicPeriod"/>
            </a:pPr>
            <a:r>
              <a:rPr lang="en-ID" dirty="0" err="1">
                <a:solidFill>
                  <a:srgbClr val="000000"/>
                </a:solidFill>
                <a:latin typeface="Helvetica-FF"/>
              </a:rPr>
              <a:t>Meningkatkan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pengalaman</a:t>
            </a:r>
            <a:r>
              <a:rPr lang="en-ID" dirty="0">
                <a:solidFill>
                  <a:srgbClr val="000000"/>
                </a:solidFill>
                <a:latin typeface="Helvetica-FF"/>
              </a:rPr>
              <a:t> virtual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242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1BD6-CA82-9687-43C3-7A4F968C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9DCB-FEA2-C6C8-674B-1586F92DF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kegiatan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praktikum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yang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praktis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dan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berbasis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materi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lokal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.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Dalam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praktikum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ini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,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kamu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diminta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untuk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merancang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alat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laboratorium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sekolah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sederhana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atau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mengamati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benda-benda</a:t>
            </a:r>
            <a:endParaRPr lang="en-ID" b="0" i="0" dirty="0">
              <a:solidFill>
                <a:srgbClr val="686868"/>
              </a:solidFill>
              <a:effectLst/>
              <a:latin typeface="Gilroy"/>
            </a:endParaRPr>
          </a:p>
          <a:p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Berbasis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proyek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.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Dalam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praktikum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ini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,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kamu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harus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bisa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mengembangkan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keterampilan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untuk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melakukan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aktivitas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yang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akan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membutuhkan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beberapa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waktu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dan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kerjasama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dalam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kelompok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untuk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membuat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produk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. </a:t>
            </a:r>
            <a:endParaRPr lang="en-ID" dirty="0">
              <a:solidFill>
                <a:srgbClr val="686868"/>
              </a:solidFill>
              <a:latin typeface="Gilroy"/>
            </a:endParaRPr>
          </a:p>
          <a:p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Dengan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berlatih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soal-soal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,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kamu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akan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dilatih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untuk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mencoba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mengembangkan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eksperimen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sederhana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.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Contohnya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lab virtual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laju</a:t>
            </a:r>
            <a:r>
              <a:rPr lang="en-ID" b="1" i="0" dirty="0">
                <a:solidFill>
                  <a:srgbClr val="686868"/>
                </a:solidFill>
                <a:effectLst/>
                <a:latin typeface="Gilroy"/>
              </a:rPr>
              <a:t> </a:t>
            </a:r>
            <a:r>
              <a:rPr lang="en-ID" b="1" i="0" dirty="0" err="1">
                <a:solidFill>
                  <a:srgbClr val="686868"/>
                </a:solidFill>
                <a:effectLst/>
                <a:latin typeface="Gilroy"/>
              </a:rPr>
              <a:t>reaksi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 dan </a:t>
            </a:r>
            <a:r>
              <a:rPr lang="en-ID" b="0" i="0" dirty="0" err="1">
                <a:solidFill>
                  <a:srgbClr val="686868"/>
                </a:solidFill>
                <a:effectLst/>
                <a:latin typeface="Gilroy"/>
              </a:rPr>
              <a:t>percobaan</a:t>
            </a:r>
            <a:r>
              <a:rPr lang="en-ID" b="0" i="0" dirty="0">
                <a:solidFill>
                  <a:srgbClr val="686868"/>
                </a:solidFill>
                <a:effectLst/>
                <a:latin typeface="Gilroy"/>
              </a:rPr>
              <a:t> osmosis.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271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DE5C-3A01-069D-7A6F-F8D48410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NEGATIF SIDE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7CC3A-CCDD-5A69-50F8-4DCF81821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psicomotor</a:t>
            </a:r>
            <a:r>
              <a:rPr lang="en-US" dirty="0"/>
              <a:t> </a:t>
            </a:r>
            <a:r>
              <a:rPr lang="en-US" dirty="0" err="1"/>
              <a:t>aspecs</a:t>
            </a:r>
            <a:endParaRPr lang="en-US" dirty="0"/>
          </a:p>
          <a:p>
            <a:endParaRPr lang="en-US" dirty="0"/>
          </a:p>
          <a:p>
            <a:r>
              <a:rPr lang="en-US" dirty="0"/>
              <a:t>SOLUSI</a:t>
            </a:r>
          </a:p>
          <a:p>
            <a:r>
              <a:rPr lang="en-US" dirty="0" err="1"/>
              <a:t>Saling</a:t>
            </a:r>
            <a:r>
              <a:rPr lang="en-US" dirty="0"/>
              <a:t> support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2631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289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Gilroy</vt:lpstr>
      <vt:lpstr>Helvetica-FF</vt:lpstr>
      <vt:lpstr>Roboto</vt:lpstr>
      <vt:lpstr>Office Theme</vt:lpstr>
      <vt:lpstr>Lab virtual vs jaman now</vt:lpstr>
      <vt:lpstr>PowerPoint Presentation</vt:lpstr>
      <vt:lpstr>PowerPoint Presentation</vt:lpstr>
      <vt:lpstr>POSITIF SIDE</vt:lpstr>
      <vt:lpstr>PowerPoint Presentation</vt:lpstr>
      <vt:lpstr>NEGATIF SIDE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virtual vs jaman now</dc:title>
  <dc:creator>updk.barito5</dc:creator>
  <cp:lastModifiedBy>updk.barito5</cp:lastModifiedBy>
  <cp:revision>3</cp:revision>
  <cp:lastPrinted>2023-02-03T06:22:05Z</cp:lastPrinted>
  <dcterms:created xsi:type="dcterms:W3CDTF">2023-02-03T05:08:56Z</dcterms:created>
  <dcterms:modified xsi:type="dcterms:W3CDTF">2023-08-14T06:46:10Z</dcterms:modified>
</cp:coreProperties>
</file>